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70" r:id="rId12"/>
    <p:sldId id="268" r:id="rId13"/>
    <p:sldId id="269" r:id="rId14"/>
    <p:sldId id="276" r:id="rId15"/>
    <p:sldId id="277" r:id="rId16"/>
    <p:sldId id="271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ABA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055F51-C16E-4C7C-8895-9069CA4580C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A1CBD4-FF8B-40B5-835D-D1431904351C}">
      <dgm:prSet phldrT="[Текст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Кодексы Республики Беларусь </a:t>
          </a:r>
        </a:p>
        <a:p>
          <a:pPr>
            <a:lnSpc>
              <a:spcPct val="15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 культуре, </a:t>
          </a:r>
        </a:p>
        <a:p>
          <a:pPr>
            <a:lnSpc>
              <a:spcPct val="15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об образовании</a:t>
          </a:r>
          <a:endParaRPr lang="ru-RU" b="1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68D1C8D1-1ECC-4D3D-9AA2-CEBD6ADFC38E}" type="parTrans" cxnId="{090436C6-033B-4074-8CEE-40E7C9C2CE0F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533AFC6F-E183-487F-8485-486245DEACE5}" type="sibTrans" cxnId="{090436C6-033B-4074-8CEE-40E7C9C2CE0F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5EC6E8A2-0673-4F34-A135-D739096E9D22}">
      <dgm:prSet phldrT="[Текст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Постановление Министерства образования Республики Беларусь </a:t>
          </a:r>
        </a:p>
        <a:p>
          <a:pPr>
            <a:lnSpc>
              <a:spcPct val="15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от 28.11.2016 №108 </a:t>
          </a:r>
          <a:endParaRPr lang="ru-RU" b="1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FD402A20-9909-4D0D-A2C4-A85A28801EBD}" type="parTrans" cxnId="{873BF7F1-D6D9-44B3-A49A-DA12E1F2BAC2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3DCBB281-313C-4ABB-ABC8-0958B977E390}" type="sibTrans" cxnId="{873BF7F1-D6D9-44B3-A49A-DA12E1F2BAC2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EA4474BB-0E26-4ED6-BF02-8151B7707284}">
      <dgm:prSet phldrT="[Текст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Постановление Министерства образования Республики Беларусь </a:t>
          </a:r>
        </a:p>
        <a:p>
          <a:pPr>
            <a:lnSpc>
              <a:spcPct val="15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от 06.01.2012 №3 </a:t>
          </a:r>
          <a:endParaRPr lang="ru-RU" b="1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6155172B-10AE-434E-9C5C-9330A6E59459}" type="parTrans" cxnId="{3E13DD90-11EF-4E1D-AED0-FD8119A39B4D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44F83D7F-3EA8-4000-A807-2A005A97221B}" type="sibTrans" cxnId="{3E13DD90-11EF-4E1D-AED0-FD8119A39B4D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6DCA04B8-0C46-4220-BA6E-73448245E57F}">
      <dgm:prSet phldrT="[Текст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Постановление Совета Министров Республики Беларусь </a:t>
          </a:r>
        </a:p>
        <a:p>
          <a:pPr>
            <a:lnSpc>
              <a:spcPct val="15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от 24.06.2011 №839</a:t>
          </a:r>
          <a:endParaRPr lang="ru-RU" b="1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EAE66C2D-29BB-47D6-96DD-A25E76DC9811}" type="parTrans" cxnId="{962FEC99-602A-45B2-A252-F29EBA7C3166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D5638D3E-CB35-44B2-A366-8C84F27D83B9}" type="sibTrans" cxnId="{962FEC99-602A-45B2-A252-F29EBA7C3166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F67AA336-8DE3-4721-945C-812ABF44642C}">
      <dgm:prSet phldrT="[Текст]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>
            <a:lnSpc>
              <a:spcPct val="15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Инструктивно-методическое письмо Министерства образования </a:t>
          </a:r>
          <a:endParaRPr lang="ru-RU" b="1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6F5882C7-A7C6-4944-8F0A-94FD23D03D88}" type="parTrans" cxnId="{BCA6DD30-4336-4455-8376-4A0B97B958C4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F552764E-7E25-4F8C-BA81-1AF0560A207A}" type="sibTrans" cxnId="{BCA6DD30-4336-4455-8376-4A0B97B958C4}">
      <dgm:prSet/>
      <dgm:spPr/>
      <dgm:t>
        <a:bodyPr/>
        <a:lstStyle/>
        <a:p>
          <a:pPr>
            <a:lnSpc>
              <a:spcPct val="150000"/>
            </a:lnSpc>
          </a:pPr>
          <a:endParaRPr lang="ru-RU" b="1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94B688BF-E44D-4B86-BC3C-51235C1A54C0}" type="pres">
      <dgm:prSet presAssocID="{E1055F51-C16E-4C7C-8895-9069CA4580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CD3953-484B-45E4-BBC3-EC1EDE6136B6}" type="pres">
      <dgm:prSet presAssocID="{62A1CBD4-FF8B-40B5-835D-D143190435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F8045-9488-44EB-B233-307EB63B0692}" type="pres">
      <dgm:prSet presAssocID="{533AFC6F-E183-487F-8485-486245DEACE5}" presName="sibTrans" presStyleCnt="0"/>
      <dgm:spPr/>
    </dgm:pt>
    <dgm:pt modelId="{F8B19F24-3C07-4A93-8207-BE9F4CB2F359}" type="pres">
      <dgm:prSet presAssocID="{5EC6E8A2-0673-4F34-A135-D739096E9D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EE041-B336-4757-AC3A-873C2D77B777}" type="pres">
      <dgm:prSet presAssocID="{3DCBB281-313C-4ABB-ABC8-0958B977E390}" presName="sibTrans" presStyleCnt="0"/>
      <dgm:spPr/>
    </dgm:pt>
    <dgm:pt modelId="{40847D31-0ECD-4993-BFBA-72FA2697E96E}" type="pres">
      <dgm:prSet presAssocID="{EA4474BB-0E26-4ED6-BF02-8151B770728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3A926-C957-48FD-9417-69807CFF6B5B}" type="pres">
      <dgm:prSet presAssocID="{44F83D7F-3EA8-4000-A807-2A005A97221B}" presName="sibTrans" presStyleCnt="0"/>
      <dgm:spPr/>
    </dgm:pt>
    <dgm:pt modelId="{FAC13AD2-164C-4F8A-BF1D-7B78B4034F42}" type="pres">
      <dgm:prSet presAssocID="{6DCA04B8-0C46-4220-BA6E-73448245E57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96DC8-2838-4393-87D4-283059B57C55}" type="pres">
      <dgm:prSet presAssocID="{D5638D3E-CB35-44B2-A366-8C84F27D83B9}" presName="sibTrans" presStyleCnt="0"/>
      <dgm:spPr/>
    </dgm:pt>
    <dgm:pt modelId="{F46F040F-D190-4E02-936A-BF04FC2E95B9}" type="pres">
      <dgm:prSet presAssocID="{F67AA336-8DE3-4721-945C-812ABF44642C}" presName="node" presStyleLbl="node1" presStyleIdx="4" presStyleCnt="5" custLinFactNeighborX="-23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8D20B9-4FE1-4D04-B178-77B3D7B5AEE6}" type="presOf" srcId="{6DCA04B8-0C46-4220-BA6E-73448245E57F}" destId="{FAC13AD2-164C-4F8A-BF1D-7B78B4034F42}" srcOrd="0" destOrd="0" presId="urn:microsoft.com/office/officeart/2005/8/layout/hList6"/>
    <dgm:cxn modelId="{962FEC99-602A-45B2-A252-F29EBA7C3166}" srcId="{E1055F51-C16E-4C7C-8895-9069CA4580C3}" destId="{6DCA04B8-0C46-4220-BA6E-73448245E57F}" srcOrd="3" destOrd="0" parTransId="{EAE66C2D-29BB-47D6-96DD-A25E76DC9811}" sibTransId="{D5638D3E-CB35-44B2-A366-8C84F27D83B9}"/>
    <dgm:cxn modelId="{935653E5-36C1-4B49-B5BF-C1F941D9658B}" type="presOf" srcId="{62A1CBD4-FF8B-40B5-835D-D1431904351C}" destId="{F7CD3953-484B-45E4-BBC3-EC1EDE6136B6}" srcOrd="0" destOrd="0" presId="urn:microsoft.com/office/officeart/2005/8/layout/hList6"/>
    <dgm:cxn modelId="{15EAAE67-7C6A-4159-B40D-1DF8F22B5F99}" type="presOf" srcId="{F67AA336-8DE3-4721-945C-812ABF44642C}" destId="{F46F040F-D190-4E02-936A-BF04FC2E95B9}" srcOrd="0" destOrd="0" presId="urn:microsoft.com/office/officeart/2005/8/layout/hList6"/>
    <dgm:cxn modelId="{EC8B247D-64FD-49DE-8B21-8E01F3AEB899}" type="presOf" srcId="{5EC6E8A2-0673-4F34-A135-D739096E9D22}" destId="{F8B19F24-3C07-4A93-8207-BE9F4CB2F359}" srcOrd="0" destOrd="0" presId="urn:microsoft.com/office/officeart/2005/8/layout/hList6"/>
    <dgm:cxn modelId="{3E13DD90-11EF-4E1D-AED0-FD8119A39B4D}" srcId="{E1055F51-C16E-4C7C-8895-9069CA4580C3}" destId="{EA4474BB-0E26-4ED6-BF02-8151B7707284}" srcOrd="2" destOrd="0" parTransId="{6155172B-10AE-434E-9C5C-9330A6E59459}" sibTransId="{44F83D7F-3EA8-4000-A807-2A005A97221B}"/>
    <dgm:cxn modelId="{BCA6DD30-4336-4455-8376-4A0B97B958C4}" srcId="{E1055F51-C16E-4C7C-8895-9069CA4580C3}" destId="{F67AA336-8DE3-4721-945C-812ABF44642C}" srcOrd="4" destOrd="0" parTransId="{6F5882C7-A7C6-4944-8F0A-94FD23D03D88}" sibTransId="{F552764E-7E25-4F8C-BA81-1AF0560A207A}"/>
    <dgm:cxn modelId="{A466DD1B-3971-4773-B2B4-7B53BF6A8727}" type="presOf" srcId="{E1055F51-C16E-4C7C-8895-9069CA4580C3}" destId="{94B688BF-E44D-4B86-BC3C-51235C1A54C0}" srcOrd="0" destOrd="0" presId="urn:microsoft.com/office/officeart/2005/8/layout/hList6"/>
    <dgm:cxn modelId="{873BF7F1-D6D9-44B3-A49A-DA12E1F2BAC2}" srcId="{E1055F51-C16E-4C7C-8895-9069CA4580C3}" destId="{5EC6E8A2-0673-4F34-A135-D739096E9D22}" srcOrd="1" destOrd="0" parTransId="{FD402A20-9909-4D0D-A2C4-A85A28801EBD}" sibTransId="{3DCBB281-313C-4ABB-ABC8-0958B977E390}"/>
    <dgm:cxn modelId="{090436C6-033B-4074-8CEE-40E7C9C2CE0F}" srcId="{E1055F51-C16E-4C7C-8895-9069CA4580C3}" destId="{62A1CBD4-FF8B-40B5-835D-D1431904351C}" srcOrd="0" destOrd="0" parTransId="{68D1C8D1-1ECC-4D3D-9AA2-CEBD6ADFC38E}" sibTransId="{533AFC6F-E183-487F-8485-486245DEACE5}"/>
    <dgm:cxn modelId="{F799E0AC-9EE7-432D-97F3-10FAC833AE3E}" type="presOf" srcId="{EA4474BB-0E26-4ED6-BF02-8151B7707284}" destId="{40847D31-0ECD-4993-BFBA-72FA2697E96E}" srcOrd="0" destOrd="0" presId="urn:microsoft.com/office/officeart/2005/8/layout/hList6"/>
    <dgm:cxn modelId="{2238E4C2-FE5B-4880-B59E-4C385EE44562}" type="presParOf" srcId="{94B688BF-E44D-4B86-BC3C-51235C1A54C0}" destId="{F7CD3953-484B-45E4-BBC3-EC1EDE6136B6}" srcOrd="0" destOrd="0" presId="urn:microsoft.com/office/officeart/2005/8/layout/hList6"/>
    <dgm:cxn modelId="{B0804A09-4F90-40DF-BBF8-0A195331C245}" type="presParOf" srcId="{94B688BF-E44D-4B86-BC3C-51235C1A54C0}" destId="{FFAF8045-9488-44EB-B233-307EB63B0692}" srcOrd="1" destOrd="0" presId="urn:microsoft.com/office/officeart/2005/8/layout/hList6"/>
    <dgm:cxn modelId="{57E6D05A-A017-43FF-8374-8702C2FE5A29}" type="presParOf" srcId="{94B688BF-E44D-4B86-BC3C-51235C1A54C0}" destId="{F8B19F24-3C07-4A93-8207-BE9F4CB2F359}" srcOrd="2" destOrd="0" presId="urn:microsoft.com/office/officeart/2005/8/layout/hList6"/>
    <dgm:cxn modelId="{80EF42E8-853E-4D03-889B-60A64CAAD992}" type="presParOf" srcId="{94B688BF-E44D-4B86-BC3C-51235C1A54C0}" destId="{475EE041-B336-4757-AC3A-873C2D77B777}" srcOrd="3" destOrd="0" presId="urn:microsoft.com/office/officeart/2005/8/layout/hList6"/>
    <dgm:cxn modelId="{C852AAA6-F6F6-4ED5-ACE0-E1A53633BB81}" type="presParOf" srcId="{94B688BF-E44D-4B86-BC3C-51235C1A54C0}" destId="{40847D31-0ECD-4993-BFBA-72FA2697E96E}" srcOrd="4" destOrd="0" presId="urn:microsoft.com/office/officeart/2005/8/layout/hList6"/>
    <dgm:cxn modelId="{FA514810-E36D-414F-A4BE-72782FB7510A}" type="presParOf" srcId="{94B688BF-E44D-4B86-BC3C-51235C1A54C0}" destId="{B4D3A926-C957-48FD-9417-69807CFF6B5B}" srcOrd="5" destOrd="0" presId="urn:microsoft.com/office/officeart/2005/8/layout/hList6"/>
    <dgm:cxn modelId="{080140AA-C8A5-4805-A1E6-B63603B5EC26}" type="presParOf" srcId="{94B688BF-E44D-4B86-BC3C-51235C1A54C0}" destId="{FAC13AD2-164C-4F8A-BF1D-7B78B4034F42}" srcOrd="6" destOrd="0" presId="urn:microsoft.com/office/officeart/2005/8/layout/hList6"/>
    <dgm:cxn modelId="{DCACC7E3-5E73-47F8-993B-8E3C38E1BAC0}" type="presParOf" srcId="{94B688BF-E44D-4B86-BC3C-51235C1A54C0}" destId="{46996DC8-2838-4393-87D4-283059B57C55}" srcOrd="7" destOrd="0" presId="urn:microsoft.com/office/officeart/2005/8/layout/hList6"/>
    <dgm:cxn modelId="{8E605583-A455-4F74-B708-F47ABC68A0E3}" type="presParOf" srcId="{94B688BF-E44D-4B86-BC3C-51235C1A54C0}" destId="{F46F040F-D190-4E02-936A-BF04FC2E95B9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EE4A98-C463-4EDE-9F48-EF1339E7492C}" type="doc">
      <dgm:prSet loTypeId="urn:microsoft.com/office/officeart/2008/layout/HorizontalMultiLevelHierarchy" loCatId="hierarchy" qsTypeId="urn:microsoft.com/office/officeart/2005/8/quickstyle/3d2#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0200314-327E-4AD6-B913-7467F50B9E54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dirty="0" err="1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Кодэкс</a:t>
          </a:r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 РБ </a:t>
          </a:r>
          <a:r>
            <a:rPr lang="ru-RU" sz="2000" dirty="0" err="1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аб</a:t>
          </a:r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 культуры </a:t>
          </a:r>
          <a:endParaRPr lang="ru-RU" sz="20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145B35E9-87EE-4B3E-86B3-170F462E56ED}" type="parTrans" cxnId="{0D4D3AB0-29E5-4F56-980D-4E897352FA2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32A9B1D2-8FDA-445E-9BBF-E42017692191}" type="sibTrans" cxnId="{0D4D3AB0-29E5-4F56-980D-4E897352FA2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4F5F26B0-665A-412D-8E0E-435AEC844779}" type="asst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Общая </a:t>
          </a:r>
          <a:br>
            <a:rPr lang="ru-RU" sz="20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часть</a:t>
          </a:r>
          <a:endParaRPr lang="ru-RU" sz="20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02C6848E-DD19-4EC7-8B81-4E1D54C86DED}" type="parTrans" cxnId="{5E0C3B04-19BB-443D-9309-F152527710D1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49CA753B-4F5D-457A-B2A0-2FC3B5EC5FFB}" type="sibTrans" cxnId="{5E0C3B04-19BB-443D-9309-F152527710D1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7B959267-E7D1-4D05-A834-2EB380700008}" type="asst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Особенная часть</a:t>
          </a:r>
          <a:endParaRPr lang="ru-RU" sz="20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DDD4301F-7E29-4657-844C-DF8CFEE36C67}" type="parTrans" cxnId="{0A1BC228-B037-4BB1-A81D-1A21D8822BD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1C44E312-0B69-4215-B63D-E558A345E8FF}" type="sibTrans" cxnId="{0A1BC228-B037-4BB1-A81D-1A21D8822BD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A9D2EB7C-68A9-484D-B4C5-B08D9C1E7295}" type="asst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2</a:t>
          </a:r>
          <a:r>
            <a:rPr lang="ru-RU" sz="14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 раздела, </a:t>
          </a:r>
          <a:br>
            <a:rPr lang="ru-RU" sz="14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14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12 глав</a:t>
          </a:r>
          <a:endParaRPr lang="ru-RU" sz="14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FF426519-F99D-43EE-A86A-7B9F4D23EC5B}" type="parTrans" cxnId="{DB45ECBB-802B-481A-9B06-3A69B2294FD9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5BD7131D-9942-49F6-9E90-996FA88DD0BD}" type="sibTrans" cxnId="{DB45ECBB-802B-481A-9B06-3A69B2294FD9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74F49DBF-60E1-447E-8BCA-6A5400975223}" type="asst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Статьей 50 закрепляется, </a:t>
          </a:r>
          <a:br>
            <a:rPr lang="ru-RU" sz="14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14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что библиотека может быть организацией культуры </a:t>
          </a:r>
          <a:br>
            <a:rPr lang="ru-RU" sz="14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14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или подразделением юридического лица</a:t>
          </a:r>
          <a:endParaRPr lang="ru-RU" sz="14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359E3145-8ACC-4605-BF7C-453F634F07A2}" type="parTrans" cxnId="{65AE0B8E-62A8-4797-A6E6-F3D97B14B91F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1A1C914B-2CAD-468C-882C-A513D96E938E}" type="sibTrans" cxnId="{65AE0B8E-62A8-4797-A6E6-F3D97B14B91F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94722C79-86CB-4BB0-B904-C9918D61A8E0}" type="asst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3 раздела,</a:t>
          </a:r>
          <a:br>
            <a:rPr lang="ru-RU" sz="14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14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244 главы</a:t>
          </a:r>
          <a:endParaRPr lang="ru-RU" sz="14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24F4A03F-E35C-4196-85C8-231BA86299B0}" type="parTrans" cxnId="{77A478F4-2724-4666-ADCD-52B7994EB3E1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A6C619F4-9AAF-439B-BCC6-A93FD934E5A7}" type="sibTrans" cxnId="{77A478F4-2724-4666-ADCD-52B7994EB3E1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8AC580EC-AF14-42AE-A483-EDF4749CA831}" type="asst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Статья 5 регулирует общественные отношения в сфере библиотечного дела</a:t>
          </a:r>
          <a:endParaRPr lang="ru-RU" sz="14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6B9BCEF7-0A95-40AC-97A9-06E5B7114537}" type="parTrans" cxnId="{91F33040-3306-4A96-8BBB-F6CDB035D5A0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C33A29D0-45BF-436C-BE05-5835E950AF20}" type="sibTrans" cxnId="{91F33040-3306-4A96-8BBB-F6CDB035D5A0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83EFD1E1-2F6F-40E6-92BD-120745E3D5CD}" type="asst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Библиотечное дело рассматривается в главе 18</a:t>
          </a:r>
          <a:endParaRPr lang="ru-RU" sz="14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7689AFBD-56C1-4BEA-9DB8-B20F08EA1A2F}" type="parTrans" cxnId="{1E1FBB21-F280-42B0-9FAD-CBC9A346D198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141C269C-3CC2-46C3-BD07-C12BE499D792}" type="sibTrans" cxnId="{1E1FBB21-F280-42B0-9FAD-CBC9A346D198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9FF00CEB-798C-42D8-B65D-F324C2A5B263}" type="pres">
      <dgm:prSet presAssocID="{33EE4A98-C463-4EDE-9F48-EF1339E7492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C2A4AD-E26C-4D1E-80D0-05F2A194603E}" type="pres">
      <dgm:prSet presAssocID="{30200314-327E-4AD6-B913-7467F50B9E54}" presName="root1" presStyleCnt="0"/>
      <dgm:spPr/>
      <dgm:t>
        <a:bodyPr/>
        <a:lstStyle/>
        <a:p>
          <a:endParaRPr lang="ru-RU"/>
        </a:p>
      </dgm:t>
    </dgm:pt>
    <dgm:pt modelId="{DD49EDE8-38C3-4A46-8D78-AD667A77A54C}" type="pres">
      <dgm:prSet presAssocID="{30200314-327E-4AD6-B913-7467F50B9E5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8BF6CD-8B07-438B-870A-947255A01546}" type="pres">
      <dgm:prSet presAssocID="{30200314-327E-4AD6-B913-7467F50B9E54}" presName="level2hierChild" presStyleCnt="0"/>
      <dgm:spPr/>
      <dgm:t>
        <a:bodyPr/>
        <a:lstStyle/>
        <a:p>
          <a:endParaRPr lang="ru-RU"/>
        </a:p>
      </dgm:t>
    </dgm:pt>
    <dgm:pt modelId="{CBE96C25-B999-4FE6-A7A5-7637BB770879}" type="pres">
      <dgm:prSet presAssocID="{02C6848E-DD19-4EC7-8B81-4E1D54C86DE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C6A0D38-0857-459F-9819-A30B754D5FB4}" type="pres">
      <dgm:prSet presAssocID="{02C6848E-DD19-4EC7-8B81-4E1D54C86DE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04EC25D-6F15-4643-9BB0-E7083DF68841}" type="pres">
      <dgm:prSet presAssocID="{4F5F26B0-665A-412D-8E0E-435AEC844779}" presName="root2" presStyleCnt="0"/>
      <dgm:spPr/>
      <dgm:t>
        <a:bodyPr/>
        <a:lstStyle/>
        <a:p>
          <a:endParaRPr lang="ru-RU"/>
        </a:p>
      </dgm:t>
    </dgm:pt>
    <dgm:pt modelId="{8AD6B0AE-E17E-43DA-A928-C181300CFDDD}" type="pres">
      <dgm:prSet presAssocID="{4F5F26B0-665A-412D-8E0E-435AEC844779}" presName="LevelTwoTextNode" presStyleLbl="asst1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854757-3157-4849-BD15-7B6AE9926C4D}" type="pres">
      <dgm:prSet presAssocID="{4F5F26B0-665A-412D-8E0E-435AEC844779}" presName="level3hierChild" presStyleCnt="0"/>
      <dgm:spPr/>
      <dgm:t>
        <a:bodyPr/>
        <a:lstStyle/>
        <a:p>
          <a:endParaRPr lang="ru-RU"/>
        </a:p>
      </dgm:t>
    </dgm:pt>
    <dgm:pt modelId="{BB70FFAF-BDED-4769-A772-182F3A8C0A0D}" type="pres">
      <dgm:prSet presAssocID="{FF426519-F99D-43EE-A86A-7B9F4D23EC5B}" presName="conn2-1" presStyleLbl="parChTrans1D3" presStyleIdx="0" presStyleCnt="5"/>
      <dgm:spPr/>
      <dgm:t>
        <a:bodyPr/>
        <a:lstStyle/>
        <a:p>
          <a:endParaRPr lang="ru-RU"/>
        </a:p>
      </dgm:t>
    </dgm:pt>
    <dgm:pt modelId="{E53224EF-F8F9-4BB2-AA2B-4A2BBBA24B86}" type="pres">
      <dgm:prSet presAssocID="{FF426519-F99D-43EE-A86A-7B9F4D23EC5B}" presName="connTx" presStyleLbl="parChTrans1D3" presStyleIdx="0" presStyleCnt="5"/>
      <dgm:spPr/>
      <dgm:t>
        <a:bodyPr/>
        <a:lstStyle/>
        <a:p>
          <a:endParaRPr lang="ru-RU"/>
        </a:p>
      </dgm:t>
    </dgm:pt>
    <dgm:pt modelId="{25450407-D740-4D37-A84B-0901CE97F0B6}" type="pres">
      <dgm:prSet presAssocID="{A9D2EB7C-68A9-484D-B4C5-B08D9C1E7295}" presName="root2" presStyleCnt="0"/>
      <dgm:spPr/>
      <dgm:t>
        <a:bodyPr/>
        <a:lstStyle/>
        <a:p>
          <a:endParaRPr lang="ru-RU"/>
        </a:p>
      </dgm:t>
    </dgm:pt>
    <dgm:pt modelId="{61C1EBA0-0E28-4765-B96A-CAF77622F42C}" type="pres">
      <dgm:prSet presAssocID="{A9D2EB7C-68A9-484D-B4C5-B08D9C1E7295}" presName="LevelTwoTextNode" presStyleLbl="asst1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892D8F-DBBC-4A9B-87DF-504E5A4F7AA7}" type="pres">
      <dgm:prSet presAssocID="{A9D2EB7C-68A9-484D-B4C5-B08D9C1E7295}" presName="level3hierChild" presStyleCnt="0"/>
      <dgm:spPr/>
      <dgm:t>
        <a:bodyPr/>
        <a:lstStyle/>
        <a:p>
          <a:endParaRPr lang="ru-RU"/>
        </a:p>
      </dgm:t>
    </dgm:pt>
    <dgm:pt modelId="{CFE40A81-44B7-4B53-8BBC-E1BBA7CAF44A}" type="pres">
      <dgm:prSet presAssocID="{6B9BCEF7-0A95-40AC-97A9-06E5B7114537}" presName="conn2-1" presStyleLbl="parChTrans1D3" presStyleIdx="1" presStyleCnt="5"/>
      <dgm:spPr/>
      <dgm:t>
        <a:bodyPr/>
        <a:lstStyle/>
        <a:p>
          <a:endParaRPr lang="ru-RU"/>
        </a:p>
      </dgm:t>
    </dgm:pt>
    <dgm:pt modelId="{E031CC42-CBED-4518-B535-331F0A82D3A7}" type="pres">
      <dgm:prSet presAssocID="{6B9BCEF7-0A95-40AC-97A9-06E5B7114537}" presName="connTx" presStyleLbl="parChTrans1D3" presStyleIdx="1" presStyleCnt="5"/>
      <dgm:spPr/>
      <dgm:t>
        <a:bodyPr/>
        <a:lstStyle/>
        <a:p>
          <a:endParaRPr lang="ru-RU"/>
        </a:p>
      </dgm:t>
    </dgm:pt>
    <dgm:pt modelId="{5B7069F9-DF62-4DFB-9613-50FB71EE192E}" type="pres">
      <dgm:prSet presAssocID="{8AC580EC-AF14-42AE-A483-EDF4749CA831}" presName="root2" presStyleCnt="0"/>
      <dgm:spPr/>
      <dgm:t>
        <a:bodyPr/>
        <a:lstStyle/>
        <a:p>
          <a:endParaRPr lang="ru-RU"/>
        </a:p>
      </dgm:t>
    </dgm:pt>
    <dgm:pt modelId="{422B1FAA-8430-49F1-8FDA-0822D754DCF5}" type="pres">
      <dgm:prSet presAssocID="{8AC580EC-AF14-42AE-A483-EDF4749CA831}" presName="LevelTwoTextNode" presStyleLbl="asst1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393C6D-1455-494A-A46E-33791E2D978A}" type="pres">
      <dgm:prSet presAssocID="{8AC580EC-AF14-42AE-A483-EDF4749CA831}" presName="level3hierChild" presStyleCnt="0"/>
      <dgm:spPr/>
      <dgm:t>
        <a:bodyPr/>
        <a:lstStyle/>
        <a:p>
          <a:endParaRPr lang="ru-RU"/>
        </a:p>
      </dgm:t>
    </dgm:pt>
    <dgm:pt modelId="{43C93887-EF7E-4B86-846A-E38B0AA95AEA}" type="pres">
      <dgm:prSet presAssocID="{DDD4301F-7E29-4657-844C-DF8CFEE36C6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345F1A0-D4AE-436F-8FA5-68BBF3B86F00}" type="pres">
      <dgm:prSet presAssocID="{DDD4301F-7E29-4657-844C-DF8CFEE36C6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752A31D-72F6-4413-9FE2-DB9D3F90F7F3}" type="pres">
      <dgm:prSet presAssocID="{7B959267-E7D1-4D05-A834-2EB380700008}" presName="root2" presStyleCnt="0"/>
      <dgm:spPr/>
      <dgm:t>
        <a:bodyPr/>
        <a:lstStyle/>
        <a:p>
          <a:endParaRPr lang="ru-RU"/>
        </a:p>
      </dgm:t>
    </dgm:pt>
    <dgm:pt modelId="{F2D9F46E-30C9-481D-8F45-C323B94DF389}" type="pres">
      <dgm:prSet presAssocID="{7B959267-E7D1-4D05-A834-2EB380700008}" presName="LevelTwoTextNode" presStyleLbl="asst1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342D64-FE34-45F0-B116-D68EC01E65C1}" type="pres">
      <dgm:prSet presAssocID="{7B959267-E7D1-4D05-A834-2EB380700008}" presName="level3hierChild" presStyleCnt="0"/>
      <dgm:spPr/>
      <dgm:t>
        <a:bodyPr/>
        <a:lstStyle/>
        <a:p>
          <a:endParaRPr lang="ru-RU"/>
        </a:p>
      </dgm:t>
    </dgm:pt>
    <dgm:pt modelId="{BC719093-8109-498E-906C-AA713008BE92}" type="pres">
      <dgm:prSet presAssocID="{24F4A03F-E35C-4196-85C8-231BA86299B0}" presName="conn2-1" presStyleLbl="parChTrans1D3" presStyleIdx="2" presStyleCnt="5"/>
      <dgm:spPr/>
      <dgm:t>
        <a:bodyPr/>
        <a:lstStyle/>
        <a:p>
          <a:endParaRPr lang="ru-RU"/>
        </a:p>
      </dgm:t>
    </dgm:pt>
    <dgm:pt modelId="{9B217EE2-B00C-472B-91EE-176D827B51BB}" type="pres">
      <dgm:prSet presAssocID="{24F4A03F-E35C-4196-85C8-231BA86299B0}" presName="connTx" presStyleLbl="parChTrans1D3" presStyleIdx="2" presStyleCnt="5"/>
      <dgm:spPr/>
      <dgm:t>
        <a:bodyPr/>
        <a:lstStyle/>
        <a:p>
          <a:endParaRPr lang="ru-RU"/>
        </a:p>
      </dgm:t>
    </dgm:pt>
    <dgm:pt modelId="{6F230C92-FA20-4DE8-A7B4-B4B281CCCAB1}" type="pres">
      <dgm:prSet presAssocID="{94722C79-86CB-4BB0-B904-C9918D61A8E0}" presName="root2" presStyleCnt="0"/>
      <dgm:spPr/>
      <dgm:t>
        <a:bodyPr/>
        <a:lstStyle/>
        <a:p>
          <a:endParaRPr lang="ru-RU"/>
        </a:p>
      </dgm:t>
    </dgm:pt>
    <dgm:pt modelId="{B9FDFE19-2E5E-47E5-876B-3EBE2A114B1C}" type="pres">
      <dgm:prSet presAssocID="{94722C79-86CB-4BB0-B904-C9918D61A8E0}" presName="LevelTwoTextNode" presStyleLbl="asst1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C515A6-D8AF-4378-A5DA-DE50CC7ED91A}" type="pres">
      <dgm:prSet presAssocID="{94722C79-86CB-4BB0-B904-C9918D61A8E0}" presName="level3hierChild" presStyleCnt="0"/>
      <dgm:spPr/>
      <dgm:t>
        <a:bodyPr/>
        <a:lstStyle/>
        <a:p>
          <a:endParaRPr lang="ru-RU"/>
        </a:p>
      </dgm:t>
    </dgm:pt>
    <dgm:pt modelId="{F0282025-2D11-43FF-BDE6-D876B7A97B82}" type="pres">
      <dgm:prSet presAssocID="{359E3145-8ACC-4605-BF7C-453F634F07A2}" presName="conn2-1" presStyleLbl="parChTrans1D3" presStyleIdx="3" presStyleCnt="5"/>
      <dgm:spPr/>
      <dgm:t>
        <a:bodyPr/>
        <a:lstStyle/>
        <a:p>
          <a:endParaRPr lang="ru-RU"/>
        </a:p>
      </dgm:t>
    </dgm:pt>
    <dgm:pt modelId="{0BDD4F09-97BF-4172-8BC8-67A4E9EA6AC7}" type="pres">
      <dgm:prSet presAssocID="{359E3145-8ACC-4605-BF7C-453F634F07A2}" presName="connTx" presStyleLbl="parChTrans1D3" presStyleIdx="3" presStyleCnt="5"/>
      <dgm:spPr/>
      <dgm:t>
        <a:bodyPr/>
        <a:lstStyle/>
        <a:p>
          <a:endParaRPr lang="ru-RU"/>
        </a:p>
      </dgm:t>
    </dgm:pt>
    <dgm:pt modelId="{44A6D811-6619-4461-99EA-7E0C819B2DFD}" type="pres">
      <dgm:prSet presAssocID="{74F49DBF-60E1-447E-8BCA-6A5400975223}" presName="root2" presStyleCnt="0"/>
      <dgm:spPr/>
      <dgm:t>
        <a:bodyPr/>
        <a:lstStyle/>
        <a:p>
          <a:endParaRPr lang="ru-RU"/>
        </a:p>
      </dgm:t>
    </dgm:pt>
    <dgm:pt modelId="{A79876DC-A7FA-47EA-8ABD-F0CF0ECAB034}" type="pres">
      <dgm:prSet presAssocID="{74F49DBF-60E1-447E-8BCA-6A5400975223}" presName="LevelTwoTextNode" presStyleLbl="asst1" presStyleIdx="5" presStyleCnt="7" custScaleY="1467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30383B-5069-4C35-9D30-D45D5C6F7A48}" type="pres">
      <dgm:prSet presAssocID="{74F49DBF-60E1-447E-8BCA-6A5400975223}" presName="level3hierChild" presStyleCnt="0"/>
      <dgm:spPr/>
      <dgm:t>
        <a:bodyPr/>
        <a:lstStyle/>
        <a:p>
          <a:endParaRPr lang="ru-RU"/>
        </a:p>
      </dgm:t>
    </dgm:pt>
    <dgm:pt modelId="{021F1395-0CE8-41B2-827F-5C593DA28B98}" type="pres">
      <dgm:prSet presAssocID="{7689AFBD-56C1-4BEA-9DB8-B20F08EA1A2F}" presName="conn2-1" presStyleLbl="parChTrans1D3" presStyleIdx="4" presStyleCnt="5"/>
      <dgm:spPr/>
      <dgm:t>
        <a:bodyPr/>
        <a:lstStyle/>
        <a:p>
          <a:endParaRPr lang="ru-RU"/>
        </a:p>
      </dgm:t>
    </dgm:pt>
    <dgm:pt modelId="{36C430F3-5049-4C9A-A86B-80BDC87E584B}" type="pres">
      <dgm:prSet presAssocID="{7689AFBD-56C1-4BEA-9DB8-B20F08EA1A2F}" presName="connTx" presStyleLbl="parChTrans1D3" presStyleIdx="4" presStyleCnt="5"/>
      <dgm:spPr/>
      <dgm:t>
        <a:bodyPr/>
        <a:lstStyle/>
        <a:p>
          <a:endParaRPr lang="ru-RU"/>
        </a:p>
      </dgm:t>
    </dgm:pt>
    <dgm:pt modelId="{81FC52EF-1212-4E1D-AC5D-6C609E6A8E0C}" type="pres">
      <dgm:prSet presAssocID="{83EFD1E1-2F6F-40E6-92BD-120745E3D5CD}" presName="root2" presStyleCnt="0"/>
      <dgm:spPr/>
      <dgm:t>
        <a:bodyPr/>
        <a:lstStyle/>
        <a:p>
          <a:endParaRPr lang="ru-RU"/>
        </a:p>
      </dgm:t>
    </dgm:pt>
    <dgm:pt modelId="{5303A7C4-52F8-404D-8ABC-EF1E0F0E0A1D}" type="pres">
      <dgm:prSet presAssocID="{83EFD1E1-2F6F-40E6-92BD-120745E3D5CD}" presName="LevelTwoTextNode" presStyleLbl="asst1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57AD6A-E3BB-4DC5-B9B3-59A5D849894C}" type="pres">
      <dgm:prSet presAssocID="{83EFD1E1-2F6F-40E6-92BD-120745E3D5CD}" presName="level3hierChild" presStyleCnt="0"/>
      <dgm:spPr/>
      <dgm:t>
        <a:bodyPr/>
        <a:lstStyle/>
        <a:p>
          <a:endParaRPr lang="ru-RU"/>
        </a:p>
      </dgm:t>
    </dgm:pt>
  </dgm:ptLst>
  <dgm:cxnLst>
    <dgm:cxn modelId="{C115AAFB-9205-422D-ADE2-33B435D08444}" type="presOf" srcId="{33EE4A98-C463-4EDE-9F48-EF1339E7492C}" destId="{9FF00CEB-798C-42D8-B65D-F324C2A5B263}" srcOrd="0" destOrd="0" presId="urn:microsoft.com/office/officeart/2008/layout/HorizontalMultiLevelHierarchy"/>
    <dgm:cxn modelId="{9C4FF426-42B9-457B-B8A1-4371BB24BC5E}" type="presOf" srcId="{7B959267-E7D1-4D05-A834-2EB380700008}" destId="{F2D9F46E-30C9-481D-8F45-C323B94DF389}" srcOrd="0" destOrd="0" presId="urn:microsoft.com/office/officeart/2008/layout/HorizontalMultiLevelHierarchy"/>
    <dgm:cxn modelId="{5E0C3B04-19BB-443D-9309-F152527710D1}" srcId="{30200314-327E-4AD6-B913-7467F50B9E54}" destId="{4F5F26B0-665A-412D-8E0E-435AEC844779}" srcOrd="0" destOrd="0" parTransId="{02C6848E-DD19-4EC7-8B81-4E1D54C86DED}" sibTransId="{49CA753B-4F5D-457A-B2A0-2FC3B5EC5FFB}"/>
    <dgm:cxn modelId="{E08D8E55-0C26-4122-B86C-283B3452B827}" type="presOf" srcId="{94722C79-86CB-4BB0-B904-C9918D61A8E0}" destId="{B9FDFE19-2E5E-47E5-876B-3EBE2A114B1C}" srcOrd="0" destOrd="0" presId="urn:microsoft.com/office/officeart/2008/layout/HorizontalMultiLevelHierarchy"/>
    <dgm:cxn modelId="{21D11E55-F56C-482B-A21D-5D2115769B4E}" type="presOf" srcId="{02C6848E-DD19-4EC7-8B81-4E1D54C86DED}" destId="{CBE96C25-B999-4FE6-A7A5-7637BB770879}" srcOrd="0" destOrd="0" presId="urn:microsoft.com/office/officeart/2008/layout/HorizontalMultiLevelHierarchy"/>
    <dgm:cxn modelId="{E6A57BCC-2291-4615-AD28-F5253AAD077D}" type="presOf" srcId="{74F49DBF-60E1-447E-8BCA-6A5400975223}" destId="{A79876DC-A7FA-47EA-8ABD-F0CF0ECAB034}" srcOrd="0" destOrd="0" presId="urn:microsoft.com/office/officeart/2008/layout/HorizontalMultiLevelHierarchy"/>
    <dgm:cxn modelId="{77A478F4-2724-4666-ADCD-52B7994EB3E1}" srcId="{7B959267-E7D1-4D05-A834-2EB380700008}" destId="{94722C79-86CB-4BB0-B904-C9918D61A8E0}" srcOrd="0" destOrd="0" parTransId="{24F4A03F-E35C-4196-85C8-231BA86299B0}" sibTransId="{A6C619F4-9AAF-439B-BCC6-A93FD934E5A7}"/>
    <dgm:cxn modelId="{EB3B19C3-D166-4801-AE17-C018CFC5E24E}" type="presOf" srcId="{02C6848E-DD19-4EC7-8B81-4E1D54C86DED}" destId="{FC6A0D38-0857-459F-9819-A30B754D5FB4}" srcOrd="1" destOrd="0" presId="urn:microsoft.com/office/officeart/2008/layout/HorizontalMultiLevelHierarchy"/>
    <dgm:cxn modelId="{48D756EF-2B51-4140-8052-C410248E13D2}" type="presOf" srcId="{359E3145-8ACC-4605-BF7C-453F634F07A2}" destId="{0BDD4F09-97BF-4172-8BC8-67A4E9EA6AC7}" srcOrd="1" destOrd="0" presId="urn:microsoft.com/office/officeart/2008/layout/HorizontalMultiLevelHierarchy"/>
    <dgm:cxn modelId="{E02ABD51-3B81-44A5-A175-8674E5489A57}" type="presOf" srcId="{24F4A03F-E35C-4196-85C8-231BA86299B0}" destId="{9B217EE2-B00C-472B-91EE-176D827B51BB}" srcOrd="1" destOrd="0" presId="urn:microsoft.com/office/officeart/2008/layout/HorizontalMultiLevelHierarchy"/>
    <dgm:cxn modelId="{0A1BC228-B037-4BB1-A81D-1A21D8822BD6}" srcId="{30200314-327E-4AD6-B913-7467F50B9E54}" destId="{7B959267-E7D1-4D05-A834-2EB380700008}" srcOrd="1" destOrd="0" parTransId="{DDD4301F-7E29-4657-844C-DF8CFEE36C67}" sibTransId="{1C44E312-0B69-4215-B63D-E558A345E8FF}"/>
    <dgm:cxn modelId="{DB45ECBB-802B-481A-9B06-3A69B2294FD9}" srcId="{4F5F26B0-665A-412D-8E0E-435AEC844779}" destId="{A9D2EB7C-68A9-484D-B4C5-B08D9C1E7295}" srcOrd="0" destOrd="0" parTransId="{FF426519-F99D-43EE-A86A-7B9F4D23EC5B}" sibTransId="{5BD7131D-9942-49F6-9E90-996FA88DD0BD}"/>
    <dgm:cxn modelId="{5725FC98-497E-42E7-9C0F-3DF03B451B6C}" type="presOf" srcId="{DDD4301F-7E29-4657-844C-DF8CFEE36C67}" destId="{1345F1A0-D4AE-436F-8FA5-68BBF3B86F00}" srcOrd="1" destOrd="0" presId="urn:microsoft.com/office/officeart/2008/layout/HorizontalMultiLevelHierarchy"/>
    <dgm:cxn modelId="{48B365CB-7684-4255-86B4-78F816CE06AC}" type="presOf" srcId="{6B9BCEF7-0A95-40AC-97A9-06E5B7114537}" destId="{E031CC42-CBED-4518-B535-331F0A82D3A7}" srcOrd="1" destOrd="0" presId="urn:microsoft.com/office/officeart/2008/layout/HorizontalMultiLevelHierarchy"/>
    <dgm:cxn modelId="{EAA22E29-3AC4-4B05-B8C3-3115B99E4B69}" type="presOf" srcId="{24F4A03F-E35C-4196-85C8-231BA86299B0}" destId="{BC719093-8109-498E-906C-AA713008BE92}" srcOrd="0" destOrd="0" presId="urn:microsoft.com/office/officeart/2008/layout/HorizontalMultiLevelHierarchy"/>
    <dgm:cxn modelId="{0B302665-207E-40A9-9DC9-0DD7DB925AF4}" type="presOf" srcId="{6B9BCEF7-0A95-40AC-97A9-06E5B7114537}" destId="{CFE40A81-44B7-4B53-8BBC-E1BBA7CAF44A}" srcOrd="0" destOrd="0" presId="urn:microsoft.com/office/officeart/2008/layout/HorizontalMultiLevelHierarchy"/>
    <dgm:cxn modelId="{B8CB4AC4-EDB2-4AEB-AC4F-86E3A9EF8D68}" type="presOf" srcId="{FF426519-F99D-43EE-A86A-7B9F4D23EC5B}" destId="{E53224EF-F8F9-4BB2-AA2B-4A2BBBA24B86}" srcOrd="1" destOrd="0" presId="urn:microsoft.com/office/officeart/2008/layout/HorizontalMultiLevelHierarchy"/>
    <dgm:cxn modelId="{0D4D3AB0-29E5-4F56-980D-4E897352FA26}" srcId="{33EE4A98-C463-4EDE-9F48-EF1339E7492C}" destId="{30200314-327E-4AD6-B913-7467F50B9E54}" srcOrd="0" destOrd="0" parTransId="{145B35E9-87EE-4B3E-86B3-170F462E56ED}" sibTransId="{32A9B1D2-8FDA-445E-9BBF-E42017692191}"/>
    <dgm:cxn modelId="{65AE0B8E-62A8-4797-A6E6-F3D97B14B91F}" srcId="{7B959267-E7D1-4D05-A834-2EB380700008}" destId="{74F49DBF-60E1-447E-8BCA-6A5400975223}" srcOrd="1" destOrd="0" parTransId="{359E3145-8ACC-4605-BF7C-453F634F07A2}" sibTransId="{1A1C914B-2CAD-468C-882C-A513D96E938E}"/>
    <dgm:cxn modelId="{1E1FBB21-F280-42B0-9FAD-CBC9A346D198}" srcId="{7B959267-E7D1-4D05-A834-2EB380700008}" destId="{83EFD1E1-2F6F-40E6-92BD-120745E3D5CD}" srcOrd="2" destOrd="0" parTransId="{7689AFBD-56C1-4BEA-9DB8-B20F08EA1A2F}" sibTransId="{141C269C-3CC2-46C3-BD07-C12BE499D792}"/>
    <dgm:cxn modelId="{AB964E5C-043A-4A61-A585-637707E54C87}" type="presOf" srcId="{30200314-327E-4AD6-B913-7467F50B9E54}" destId="{DD49EDE8-38C3-4A46-8D78-AD667A77A54C}" srcOrd="0" destOrd="0" presId="urn:microsoft.com/office/officeart/2008/layout/HorizontalMultiLevelHierarchy"/>
    <dgm:cxn modelId="{300BD7C7-60EE-4756-BABE-15B9D70EC619}" type="presOf" srcId="{FF426519-F99D-43EE-A86A-7B9F4D23EC5B}" destId="{BB70FFAF-BDED-4769-A772-182F3A8C0A0D}" srcOrd="0" destOrd="0" presId="urn:microsoft.com/office/officeart/2008/layout/HorizontalMultiLevelHierarchy"/>
    <dgm:cxn modelId="{91F33040-3306-4A96-8BBB-F6CDB035D5A0}" srcId="{4F5F26B0-665A-412D-8E0E-435AEC844779}" destId="{8AC580EC-AF14-42AE-A483-EDF4749CA831}" srcOrd="1" destOrd="0" parTransId="{6B9BCEF7-0A95-40AC-97A9-06E5B7114537}" sibTransId="{C33A29D0-45BF-436C-BE05-5835E950AF20}"/>
    <dgm:cxn modelId="{EEFF1BE3-BA8D-4961-A13D-334FF6EC1CAD}" type="presOf" srcId="{83EFD1E1-2F6F-40E6-92BD-120745E3D5CD}" destId="{5303A7C4-52F8-404D-8ABC-EF1E0F0E0A1D}" srcOrd="0" destOrd="0" presId="urn:microsoft.com/office/officeart/2008/layout/HorizontalMultiLevelHierarchy"/>
    <dgm:cxn modelId="{53129546-F986-4F6B-A785-0D2F74FA53F0}" type="presOf" srcId="{4F5F26B0-665A-412D-8E0E-435AEC844779}" destId="{8AD6B0AE-E17E-43DA-A928-C181300CFDDD}" srcOrd="0" destOrd="0" presId="urn:microsoft.com/office/officeart/2008/layout/HorizontalMultiLevelHierarchy"/>
    <dgm:cxn modelId="{876BB562-B06D-4C69-A768-9BFE7366E9C9}" type="presOf" srcId="{8AC580EC-AF14-42AE-A483-EDF4749CA831}" destId="{422B1FAA-8430-49F1-8FDA-0822D754DCF5}" srcOrd="0" destOrd="0" presId="urn:microsoft.com/office/officeart/2008/layout/HorizontalMultiLevelHierarchy"/>
    <dgm:cxn modelId="{816CBDF1-0463-49D8-A50F-719D7290A476}" type="presOf" srcId="{7689AFBD-56C1-4BEA-9DB8-B20F08EA1A2F}" destId="{021F1395-0CE8-41B2-827F-5C593DA28B98}" srcOrd="0" destOrd="0" presId="urn:microsoft.com/office/officeart/2008/layout/HorizontalMultiLevelHierarchy"/>
    <dgm:cxn modelId="{40F3B887-644C-486E-8716-4C2D666F41C0}" type="presOf" srcId="{A9D2EB7C-68A9-484D-B4C5-B08D9C1E7295}" destId="{61C1EBA0-0E28-4765-B96A-CAF77622F42C}" srcOrd="0" destOrd="0" presId="urn:microsoft.com/office/officeart/2008/layout/HorizontalMultiLevelHierarchy"/>
    <dgm:cxn modelId="{3710F4FA-E4CA-479F-8485-91FCE9893471}" type="presOf" srcId="{359E3145-8ACC-4605-BF7C-453F634F07A2}" destId="{F0282025-2D11-43FF-BDE6-D876B7A97B82}" srcOrd="0" destOrd="0" presId="urn:microsoft.com/office/officeart/2008/layout/HorizontalMultiLevelHierarchy"/>
    <dgm:cxn modelId="{DDFF4466-F947-4CE8-9FB8-F4F26D6A550A}" type="presOf" srcId="{7689AFBD-56C1-4BEA-9DB8-B20F08EA1A2F}" destId="{36C430F3-5049-4C9A-A86B-80BDC87E584B}" srcOrd="1" destOrd="0" presId="urn:microsoft.com/office/officeart/2008/layout/HorizontalMultiLevelHierarchy"/>
    <dgm:cxn modelId="{DDBFC313-B8E4-4D6C-88B3-BDA394C1954F}" type="presOf" srcId="{DDD4301F-7E29-4657-844C-DF8CFEE36C67}" destId="{43C93887-EF7E-4B86-846A-E38B0AA95AEA}" srcOrd="0" destOrd="0" presId="urn:microsoft.com/office/officeart/2008/layout/HorizontalMultiLevelHierarchy"/>
    <dgm:cxn modelId="{60DF4746-A164-4853-8139-BFACFA4A71D1}" type="presParOf" srcId="{9FF00CEB-798C-42D8-B65D-F324C2A5B263}" destId="{8BC2A4AD-E26C-4D1E-80D0-05F2A194603E}" srcOrd="0" destOrd="0" presId="urn:microsoft.com/office/officeart/2008/layout/HorizontalMultiLevelHierarchy"/>
    <dgm:cxn modelId="{18441C73-F26D-478C-AFE5-EC3FFB57494C}" type="presParOf" srcId="{8BC2A4AD-E26C-4D1E-80D0-05F2A194603E}" destId="{DD49EDE8-38C3-4A46-8D78-AD667A77A54C}" srcOrd="0" destOrd="0" presId="urn:microsoft.com/office/officeart/2008/layout/HorizontalMultiLevelHierarchy"/>
    <dgm:cxn modelId="{F3DEC76A-9F06-4FA8-B03D-94676389B594}" type="presParOf" srcId="{8BC2A4AD-E26C-4D1E-80D0-05F2A194603E}" destId="{0A8BF6CD-8B07-438B-870A-947255A01546}" srcOrd="1" destOrd="0" presId="urn:microsoft.com/office/officeart/2008/layout/HorizontalMultiLevelHierarchy"/>
    <dgm:cxn modelId="{B4E5EC1C-9484-4EF4-A011-2B41F6E93A72}" type="presParOf" srcId="{0A8BF6CD-8B07-438B-870A-947255A01546}" destId="{CBE96C25-B999-4FE6-A7A5-7637BB770879}" srcOrd="0" destOrd="0" presId="urn:microsoft.com/office/officeart/2008/layout/HorizontalMultiLevelHierarchy"/>
    <dgm:cxn modelId="{3F5C382E-1CD4-4CF4-90F9-2B229A7F943B}" type="presParOf" srcId="{CBE96C25-B999-4FE6-A7A5-7637BB770879}" destId="{FC6A0D38-0857-459F-9819-A30B754D5FB4}" srcOrd="0" destOrd="0" presId="urn:microsoft.com/office/officeart/2008/layout/HorizontalMultiLevelHierarchy"/>
    <dgm:cxn modelId="{F56B52CB-CB13-40F9-90AB-66CF01E8AA89}" type="presParOf" srcId="{0A8BF6CD-8B07-438B-870A-947255A01546}" destId="{204EC25D-6F15-4643-9BB0-E7083DF68841}" srcOrd="1" destOrd="0" presId="urn:microsoft.com/office/officeart/2008/layout/HorizontalMultiLevelHierarchy"/>
    <dgm:cxn modelId="{B6D7DBFE-B6A8-4C5A-A757-E25491335A36}" type="presParOf" srcId="{204EC25D-6F15-4643-9BB0-E7083DF68841}" destId="{8AD6B0AE-E17E-43DA-A928-C181300CFDDD}" srcOrd="0" destOrd="0" presId="urn:microsoft.com/office/officeart/2008/layout/HorizontalMultiLevelHierarchy"/>
    <dgm:cxn modelId="{F6805D30-D93E-48DC-9AA8-36581603E350}" type="presParOf" srcId="{204EC25D-6F15-4643-9BB0-E7083DF68841}" destId="{C2854757-3157-4849-BD15-7B6AE9926C4D}" srcOrd="1" destOrd="0" presId="urn:microsoft.com/office/officeart/2008/layout/HorizontalMultiLevelHierarchy"/>
    <dgm:cxn modelId="{75170C31-BF6D-48F7-BF66-AA35460F3758}" type="presParOf" srcId="{C2854757-3157-4849-BD15-7B6AE9926C4D}" destId="{BB70FFAF-BDED-4769-A772-182F3A8C0A0D}" srcOrd="0" destOrd="0" presId="urn:microsoft.com/office/officeart/2008/layout/HorizontalMultiLevelHierarchy"/>
    <dgm:cxn modelId="{D98A9C15-C98C-4C23-BD17-39C290BE239F}" type="presParOf" srcId="{BB70FFAF-BDED-4769-A772-182F3A8C0A0D}" destId="{E53224EF-F8F9-4BB2-AA2B-4A2BBBA24B86}" srcOrd="0" destOrd="0" presId="urn:microsoft.com/office/officeart/2008/layout/HorizontalMultiLevelHierarchy"/>
    <dgm:cxn modelId="{C7F5AFF0-9FB6-4A4D-95E2-97987D062F71}" type="presParOf" srcId="{C2854757-3157-4849-BD15-7B6AE9926C4D}" destId="{25450407-D740-4D37-A84B-0901CE97F0B6}" srcOrd="1" destOrd="0" presId="urn:microsoft.com/office/officeart/2008/layout/HorizontalMultiLevelHierarchy"/>
    <dgm:cxn modelId="{765317BF-3D90-4BEC-9069-A746B47FD208}" type="presParOf" srcId="{25450407-D740-4D37-A84B-0901CE97F0B6}" destId="{61C1EBA0-0E28-4765-B96A-CAF77622F42C}" srcOrd="0" destOrd="0" presId="urn:microsoft.com/office/officeart/2008/layout/HorizontalMultiLevelHierarchy"/>
    <dgm:cxn modelId="{C62B398D-B504-4C3A-A275-8B1F0EED4E77}" type="presParOf" srcId="{25450407-D740-4D37-A84B-0901CE97F0B6}" destId="{5D892D8F-DBBC-4A9B-87DF-504E5A4F7AA7}" srcOrd="1" destOrd="0" presId="urn:microsoft.com/office/officeart/2008/layout/HorizontalMultiLevelHierarchy"/>
    <dgm:cxn modelId="{954486E6-28FF-4600-94D1-D4447CC4E5A5}" type="presParOf" srcId="{C2854757-3157-4849-BD15-7B6AE9926C4D}" destId="{CFE40A81-44B7-4B53-8BBC-E1BBA7CAF44A}" srcOrd="2" destOrd="0" presId="urn:microsoft.com/office/officeart/2008/layout/HorizontalMultiLevelHierarchy"/>
    <dgm:cxn modelId="{392FF56C-D702-4B67-AA3B-AF1D1BE7E9CC}" type="presParOf" srcId="{CFE40A81-44B7-4B53-8BBC-E1BBA7CAF44A}" destId="{E031CC42-CBED-4518-B535-331F0A82D3A7}" srcOrd="0" destOrd="0" presId="urn:microsoft.com/office/officeart/2008/layout/HorizontalMultiLevelHierarchy"/>
    <dgm:cxn modelId="{D9FDC5CE-4EFC-475C-8A65-52A0B22E5967}" type="presParOf" srcId="{C2854757-3157-4849-BD15-7B6AE9926C4D}" destId="{5B7069F9-DF62-4DFB-9613-50FB71EE192E}" srcOrd="3" destOrd="0" presId="urn:microsoft.com/office/officeart/2008/layout/HorizontalMultiLevelHierarchy"/>
    <dgm:cxn modelId="{5137DCB2-8C3B-43F2-A9C5-A33F3C10BE66}" type="presParOf" srcId="{5B7069F9-DF62-4DFB-9613-50FB71EE192E}" destId="{422B1FAA-8430-49F1-8FDA-0822D754DCF5}" srcOrd="0" destOrd="0" presId="urn:microsoft.com/office/officeart/2008/layout/HorizontalMultiLevelHierarchy"/>
    <dgm:cxn modelId="{1ED62F40-824A-49AE-9287-71429D4CFE8A}" type="presParOf" srcId="{5B7069F9-DF62-4DFB-9613-50FB71EE192E}" destId="{89393C6D-1455-494A-A46E-33791E2D978A}" srcOrd="1" destOrd="0" presId="urn:microsoft.com/office/officeart/2008/layout/HorizontalMultiLevelHierarchy"/>
    <dgm:cxn modelId="{A4757312-FDF3-4497-AEB8-B43B1508EFCB}" type="presParOf" srcId="{0A8BF6CD-8B07-438B-870A-947255A01546}" destId="{43C93887-EF7E-4B86-846A-E38B0AA95AEA}" srcOrd="2" destOrd="0" presId="urn:microsoft.com/office/officeart/2008/layout/HorizontalMultiLevelHierarchy"/>
    <dgm:cxn modelId="{6BBE0FAD-591E-491A-9FF5-D2C7A9192BCA}" type="presParOf" srcId="{43C93887-EF7E-4B86-846A-E38B0AA95AEA}" destId="{1345F1A0-D4AE-436F-8FA5-68BBF3B86F00}" srcOrd="0" destOrd="0" presId="urn:microsoft.com/office/officeart/2008/layout/HorizontalMultiLevelHierarchy"/>
    <dgm:cxn modelId="{E57707E7-6644-4129-A6EF-EF4A94994B7F}" type="presParOf" srcId="{0A8BF6CD-8B07-438B-870A-947255A01546}" destId="{B752A31D-72F6-4413-9FE2-DB9D3F90F7F3}" srcOrd="3" destOrd="0" presId="urn:microsoft.com/office/officeart/2008/layout/HorizontalMultiLevelHierarchy"/>
    <dgm:cxn modelId="{356102A9-C7D1-4DE5-9799-71CFB0E19024}" type="presParOf" srcId="{B752A31D-72F6-4413-9FE2-DB9D3F90F7F3}" destId="{F2D9F46E-30C9-481D-8F45-C323B94DF389}" srcOrd="0" destOrd="0" presId="urn:microsoft.com/office/officeart/2008/layout/HorizontalMultiLevelHierarchy"/>
    <dgm:cxn modelId="{7117908A-3DCC-4457-9FC9-03AD57618529}" type="presParOf" srcId="{B752A31D-72F6-4413-9FE2-DB9D3F90F7F3}" destId="{66342D64-FE34-45F0-B116-D68EC01E65C1}" srcOrd="1" destOrd="0" presId="urn:microsoft.com/office/officeart/2008/layout/HorizontalMultiLevelHierarchy"/>
    <dgm:cxn modelId="{EA865FEE-2A34-401E-BD1A-0445F4DB284A}" type="presParOf" srcId="{66342D64-FE34-45F0-B116-D68EC01E65C1}" destId="{BC719093-8109-498E-906C-AA713008BE92}" srcOrd="0" destOrd="0" presId="urn:microsoft.com/office/officeart/2008/layout/HorizontalMultiLevelHierarchy"/>
    <dgm:cxn modelId="{F43052DB-EC83-40A4-9098-3B6683499F31}" type="presParOf" srcId="{BC719093-8109-498E-906C-AA713008BE92}" destId="{9B217EE2-B00C-472B-91EE-176D827B51BB}" srcOrd="0" destOrd="0" presId="urn:microsoft.com/office/officeart/2008/layout/HorizontalMultiLevelHierarchy"/>
    <dgm:cxn modelId="{7C96D0DD-2143-48CB-9FAA-9370CF88BC32}" type="presParOf" srcId="{66342D64-FE34-45F0-B116-D68EC01E65C1}" destId="{6F230C92-FA20-4DE8-A7B4-B4B281CCCAB1}" srcOrd="1" destOrd="0" presId="urn:microsoft.com/office/officeart/2008/layout/HorizontalMultiLevelHierarchy"/>
    <dgm:cxn modelId="{60849D9E-F826-4933-897B-E925A53467B7}" type="presParOf" srcId="{6F230C92-FA20-4DE8-A7B4-B4B281CCCAB1}" destId="{B9FDFE19-2E5E-47E5-876B-3EBE2A114B1C}" srcOrd="0" destOrd="0" presId="urn:microsoft.com/office/officeart/2008/layout/HorizontalMultiLevelHierarchy"/>
    <dgm:cxn modelId="{8334AE4D-FF03-4B4F-AF10-7BF3C83E01F4}" type="presParOf" srcId="{6F230C92-FA20-4DE8-A7B4-B4B281CCCAB1}" destId="{F1C515A6-D8AF-4378-A5DA-DE50CC7ED91A}" srcOrd="1" destOrd="0" presId="urn:microsoft.com/office/officeart/2008/layout/HorizontalMultiLevelHierarchy"/>
    <dgm:cxn modelId="{14DAAEFD-45C2-4AF3-9A3B-F3CA3A85936D}" type="presParOf" srcId="{66342D64-FE34-45F0-B116-D68EC01E65C1}" destId="{F0282025-2D11-43FF-BDE6-D876B7A97B82}" srcOrd="2" destOrd="0" presId="urn:microsoft.com/office/officeart/2008/layout/HorizontalMultiLevelHierarchy"/>
    <dgm:cxn modelId="{21D756AE-5879-44C2-A27F-F0A0B6AD8ACD}" type="presParOf" srcId="{F0282025-2D11-43FF-BDE6-D876B7A97B82}" destId="{0BDD4F09-97BF-4172-8BC8-67A4E9EA6AC7}" srcOrd="0" destOrd="0" presId="urn:microsoft.com/office/officeart/2008/layout/HorizontalMultiLevelHierarchy"/>
    <dgm:cxn modelId="{8E8DCF2C-7E0E-48D0-9EBF-4F4EC9F45EC3}" type="presParOf" srcId="{66342D64-FE34-45F0-B116-D68EC01E65C1}" destId="{44A6D811-6619-4461-99EA-7E0C819B2DFD}" srcOrd="3" destOrd="0" presId="urn:microsoft.com/office/officeart/2008/layout/HorizontalMultiLevelHierarchy"/>
    <dgm:cxn modelId="{DB503C4F-934A-4E47-8C60-78497590436B}" type="presParOf" srcId="{44A6D811-6619-4461-99EA-7E0C819B2DFD}" destId="{A79876DC-A7FA-47EA-8ABD-F0CF0ECAB034}" srcOrd="0" destOrd="0" presId="urn:microsoft.com/office/officeart/2008/layout/HorizontalMultiLevelHierarchy"/>
    <dgm:cxn modelId="{C7FE21C5-A5F0-492E-BAEF-A0D000A44045}" type="presParOf" srcId="{44A6D811-6619-4461-99EA-7E0C819B2DFD}" destId="{E730383B-5069-4C35-9D30-D45D5C6F7A48}" srcOrd="1" destOrd="0" presId="urn:microsoft.com/office/officeart/2008/layout/HorizontalMultiLevelHierarchy"/>
    <dgm:cxn modelId="{A44048AD-E5A2-49AD-9E26-6D9D38E8EE32}" type="presParOf" srcId="{66342D64-FE34-45F0-B116-D68EC01E65C1}" destId="{021F1395-0CE8-41B2-827F-5C593DA28B98}" srcOrd="4" destOrd="0" presId="urn:microsoft.com/office/officeart/2008/layout/HorizontalMultiLevelHierarchy"/>
    <dgm:cxn modelId="{BEF20260-3E70-42F7-A0B2-536A5641684A}" type="presParOf" srcId="{021F1395-0CE8-41B2-827F-5C593DA28B98}" destId="{36C430F3-5049-4C9A-A86B-80BDC87E584B}" srcOrd="0" destOrd="0" presId="urn:microsoft.com/office/officeart/2008/layout/HorizontalMultiLevelHierarchy"/>
    <dgm:cxn modelId="{85DBFC60-D1F4-4A22-A7BB-DA3E03AE9FE0}" type="presParOf" srcId="{66342D64-FE34-45F0-B116-D68EC01E65C1}" destId="{81FC52EF-1212-4E1D-AC5D-6C609E6A8E0C}" srcOrd="5" destOrd="0" presId="urn:microsoft.com/office/officeart/2008/layout/HorizontalMultiLevelHierarchy"/>
    <dgm:cxn modelId="{3C35855A-EB29-4DB4-A613-D16CE880AB18}" type="presParOf" srcId="{81FC52EF-1212-4E1D-AC5D-6C609E6A8E0C}" destId="{5303A7C4-52F8-404D-8ABC-EF1E0F0E0A1D}" srcOrd="0" destOrd="0" presId="urn:microsoft.com/office/officeart/2008/layout/HorizontalMultiLevelHierarchy"/>
    <dgm:cxn modelId="{B000CE39-F230-40CA-84BA-11BE0411F240}" type="presParOf" srcId="{81FC52EF-1212-4E1D-AC5D-6C609E6A8E0C}" destId="{6C57AD6A-E3BB-4DC5-B9B3-59A5D849894C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EE4A98-C463-4EDE-9F48-EF1339E7492C}" type="doc">
      <dgm:prSet loTypeId="urn:microsoft.com/office/officeart/2008/layout/HorizontalMultiLevelHierarchy" loCatId="hierarchy" qsTypeId="urn:microsoft.com/office/officeart/2005/8/quickstyle/3d2#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0200314-327E-4AD6-B913-7467F50B9E54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Кодекс РБ об образовании</a:t>
          </a:r>
          <a:endParaRPr lang="ru-RU" sz="20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145B35E9-87EE-4B3E-86B3-170F462E56ED}" type="parTrans" cxnId="{0D4D3AB0-29E5-4F56-980D-4E897352FA2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32A9B1D2-8FDA-445E-9BBF-E42017692191}" type="sibTrans" cxnId="{0D4D3AB0-29E5-4F56-980D-4E897352FA2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4F5F26B0-665A-412D-8E0E-435AEC844779}" type="asst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Общая </a:t>
          </a:r>
          <a:br>
            <a:rPr lang="ru-RU" sz="20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часть</a:t>
          </a:r>
          <a:endParaRPr lang="ru-RU" sz="20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02C6848E-DD19-4EC7-8B81-4E1D54C86DED}" type="parTrans" cxnId="{5E0C3B04-19BB-443D-9309-F152527710D1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49CA753B-4F5D-457A-B2A0-2FC3B5EC5FFB}" type="sibTrans" cxnId="{5E0C3B04-19BB-443D-9309-F152527710D1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7B959267-E7D1-4D05-A834-2EB380700008}" type="asst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Особенная часть</a:t>
          </a:r>
          <a:endParaRPr lang="ru-RU" sz="20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DDD4301F-7E29-4657-844C-DF8CFEE36C67}" type="parTrans" cxnId="{0A1BC228-B037-4BB1-A81D-1A21D8822BD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1C44E312-0B69-4215-B63D-E558A345E8FF}" type="sibTrans" cxnId="{0A1BC228-B037-4BB1-A81D-1A21D8822BD6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319E8724-1640-4D0C-9622-2C115145ACE2}" type="asst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Общие вопросы</a:t>
          </a:r>
          <a:endParaRPr lang="ru-RU" sz="16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608959E5-9DB1-462A-B949-4BA943175027}" type="parTrans" cxnId="{2778F513-700B-44E9-9856-B4957D333708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ED0B59AE-F833-44F8-BF35-73CBCA0D6F70}" type="sibTrans" cxnId="{2778F513-700B-44E9-9856-B4957D333708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A9D2EB7C-68A9-484D-B4C5-B08D9C1E7295}" type="asst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6 разделов, </a:t>
          </a:r>
          <a:b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17 глав</a:t>
          </a:r>
          <a:endParaRPr lang="ru-RU" sz="16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FF426519-F99D-43EE-A86A-7B9F4D23EC5B}" type="parTrans" cxnId="{DB45ECBB-802B-481A-9B06-3A69B2294FD9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5BD7131D-9942-49F6-9E90-996FA88DD0BD}" type="sibTrans" cxnId="{DB45ECBB-802B-481A-9B06-3A69B2294FD9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74F49DBF-60E1-447E-8BCA-6A5400975223}" type="asst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Система образования </a:t>
          </a:r>
          <a:r>
            <a:rPr lang="en-US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/>
          </a:r>
          <a:br>
            <a:rPr lang="en-US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по уровням </a:t>
          </a:r>
          <a:b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13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(дошкольное, общее среднее, специальное, высшее и т.д.)</a:t>
          </a:r>
          <a:endParaRPr lang="ru-RU" sz="13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359E3145-8ACC-4605-BF7C-453F634F07A2}" type="parTrans" cxnId="{65AE0B8E-62A8-4797-A6E6-F3D97B14B91F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1A1C914B-2CAD-468C-882C-A513D96E938E}" type="sibTrans" cxnId="{65AE0B8E-62A8-4797-A6E6-F3D97B14B91F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94722C79-86CB-4BB0-B904-C9918D61A8E0}" type="asst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11 разделов,</a:t>
          </a:r>
          <a:b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45 глав</a:t>
          </a:r>
          <a:endParaRPr lang="ru-RU" sz="16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24F4A03F-E35C-4196-85C8-231BA86299B0}" type="parTrans" cxnId="{77A478F4-2724-4666-ADCD-52B7994EB3E1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A6C619F4-9AAF-439B-BCC6-A93FD934E5A7}" type="sibTrans" cxnId="{77A478F4-2724-4666-ADCD-52B7994EB3E1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9FF00CEB-798C-42D8-B65D-F324C2A5B263}" type="pres">
      <dgm:prSet presAssocID="{33EE4A98-C463-4EDE-9F48-EF1339E7492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C2A4AD-E26C-4D1E-80D0-05F2A194603E}" type="pres">
      <dgm:prSet presAssocID="{30200314-327E-4AD6-B913-7467F50B9E54}" presName="root1" presStyleCnt="0"/>
      <dgm:spPr/>
      <dgm:t>
        <a:bodyPr/>
        <a:lstStyle/>
        <a:p>
          <a:endParaRPr lang="ru-RU"/>
        </a:p>
      </dgm:t>
    </dgm:pt>
    <dgm:pt modelId="{DD49EDE8-38C3-4A46-8D78-AD667A77A54C}" type="pres">
      <dgm:prSet presAssocID="{30200314-327E-4AD6-B913-7467F50B9E5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8BF6CD-8B07-438B-870A-947255A01546}" type="pres">
      <dgm:prSet presAssocID="{30200314-327E-4AD6-B913-7467F50B9E54}" presName="level2hierChild" presStyleCnt="0"/>
      <dgm:spPr/>
      <dgm:t>
        <a:bodyPr/>
        <a:lstStyle/>
        <a:p>
          <a:endParaRPr lang="ru-RU"/>
        </a:p>
      </dgm:t>
    </dgm:pt>
    <dgm:pt modelId="{CBE96C25-B999-4FE6-A7A5-7637BB770879}" type="pres">
      <dgm:prSet presAssocID="{02C6848E-DD19-4EC7-8B81-4E1D54C86DE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C6A0D38-0857-459F-9819-A30B754D5FB4}" type="pres">
      <dgm:prSet presAssocID="{02C6848E-DD19-4EC7-8B81-4E1D54C86DE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04EC25D-6F15-4643-9BB0-E7083DF68841}" type="pres">
      <dgm:prSet presAssocID="{4F5F26B0-665A-412D-8E0E-435AEC844779}" presName="root2" presStyleCnt="0"/>
      <dgm:spPr/>
      <dgm:t>
        <a:bodyPr/>
        <a:lstStyle/>
        <a:p>
          <a:endParaRPr lang="ru-RU"/>
        </a:p>
      </dgm:t>
    </dgm:pt>
    <dgm:pt modelId="{8AD6B0AE-E17E-43DA-A928-C181300CFDDD}" type="pres">
      <dgm:prSet presAssocID="{4F5F26B0-665A-412D-8E0E-435AEC844779}" presName="LevelTwoTextNode" presStyleLbl="asst1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854757-3157-4849-BD15-7B6AE9926C4D}" type="pres">
      <dgm:prSet presAssocID="{4F5F26B0-665A-412D-8E0E-435AEC844779}" presName="level3hierChild" presStyleCnt="0"/>
      <dgm:spPr/>
      <dgm:t>
        <a:bodyPr/>
        <a:lstStyle/>
        <a:p>
          <a:endParaRPr lang="ru-RU"/>
        </a:p>
      </dgm:t>
    </dgm:pt>
    <dgm:pt modelId="{BB70FFAF-BDED-4769-A772-182F3A8C0A0D}" type="pres">
      <dgm:prSet presAssocID="{FF426519-F99D-43EE-A86A-7B9F4D23EC5B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E53224EF-F8F9-4BB2-AA2B-4A2BBBA24B86}" type="pres">
      <dgm:prSet presAssocID="{FF426519-F99D-43EE-A86A-7B9F4D23EC5B}" presName="connTx" presStyleLbl="parChTrans1D3" presStyleIdx="0" presStyleCnt="4"/>
      <dgm:spPr/>
      <dgm:t>
        <a:bodyPr/>
        <a:lstStyle/>
        <a:p>
          <a:endParaRPr lang="ru-RU"/>
        </a:p>
      </dgm:t>
    </dgm:pt>
    <dgm:pt modelId="{25450407-D740-4D37-A84B-0901CE97F0B6}" type="pres">
      <dgm:prSet presAssocID="{A9D2EB7C-68A9-484D-B4C5-B08D9C1E7295}" presName="root2" presStyleCnt="0"/>
      <dgm:spPr/>
      <dgm:t>
        <a:bodyPr/>
        <a:lstStyle/>
        <a:p>
          <a:endParaRPr lang="ru-RU"/>
        </a:p>
      </dgm:t>
    </dgm:pt>
    <dgm:pt modelId="{61C1EBA0-0E28-4765-B96A-CAF77622F42C}" type="pres">
      <dgm:prSet presAssocID="{A9D2EB7C-68A9-484D-B4C5-B08D9C1E7295}" presName="LevelTwoTextNode" presStyleLbl="asst1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892D8F-DBBC-4A9B-87DF-504E5A4F7AA7}" type="pres">
      <dgm:prSet presAssocID="{A9D2EB7C-68A9-484D-B4C5-B08D9C1E7295}" presName="level3hierChild" presStyleCnt="0"/>
      <dgm:spPr/>
      <dgm:t>
        <a:bodyPr/>
        <a:lstStyle/>
        <a:p>
          <a:endParaRPr lang="ru-RU"/>
        </a:p>
      </dgm:t>
    </dgm:pt>
    <dgm:pt modelId="{479B869E-ACDE-4880-9ABC-615D738F328F}" type="pres">
      <dgm:prSet presAssocID="{608959E5-9DB1-462A-B949-4BA943175027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67F328F9-FEC3-4700-A4CA-31AE2DA071F2}" type="pres">
      <dgm:prSet presAssocID="{608959E5-9DB1-462A-B949-4BA943175027}" presName="connTx" presStyleLbl="parChTrans1D3" presStyleIdx="1" presStyleCnt="4"/>
      <dgm:spPr/>
      <dgm:t>
        <a:bodyPr/>
        <a:lstStyle/>
        <a:p>
          <a:endParaRPr lang="ru-RU"/>
        </a:p>
      </dgm:t>
    </dgm:pt>
    <dgm:pt modelId="{D3083E70-AF51-41F7-B231-32806C30CD7F}" type="pres">
      <dgm:prSet presAssocID="{319E8724-1640-4D0C-9622-2C115145ACE2}" presName="root2" presStyleCnt="0"/>
      <dgm:spPr/>
      <dgm:t>
        <a:bodyPr/>
        <a:lstStyle/>
        <a:p>
          <a:endParaRPr lang="ru-RU"/>
        </a:p>
      </dgm:t>
    </dgm:pt>
    <dgm:pt modelId="{A18899F0-8D63-41E8-A97A-7D61680BF910}" type="pres">
      <dgm:prSet presAssocID="{319E8724-1640-4D0C-9622-2C115145ACE2}" presName="LevelTwoTextNode" presStyleLbl="asst1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87016A-F8A2-4D3F-827A-DE7DF0E5C588}" type="pres">
      <dgm:prSet presAssocID="{319E8724-1640-4D0C-9622-2C115145ACE2}" presName="level3hierChild" presStyleCnt="0"/>
      <dgm:spPr/>
      <dgm:t>
        <a:bodyPr/>
        <a:lstStyle/>
        <a:p>
          <a:endParaRPr lang="ru-RU"/>
        </a:p>
      </dgm:t>
    </dgm:pt>
    <dgm:pt modelId="{43C93887-EF7E-4B86-846A-E38B0AA95AEA}" type="pres">
      <dgm:prSet presAssocID="{DDD4301F-7E29-4657-844C-DF8CFEE36C6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345F1A0-D4AE-436F-8FA5-68BBF3B86F00}" type="pres">
      <dgm:prSet presAssocID="{DDD4301F-7E29-4657-844C-DF8CFEE36C6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752A31D-72F6-4413-9FE2-DB9D3F90F7F3}" type="pres">
      <dgm:prSet presAssocID="{7B959267-E7D1-4D05-A834-2EB380700008}" presName="root2" presStyleCnt="0"/>
      <dgm:spPr/>
      <dgm:t>
        <a:bodyPr/>
        <a:lstStyle/>
        <a:p>
          <a:endParaRPr lang="ru-RU"/>
        </a:p>
      </dgm:t>
    </dgm:pt>
    <dgm:pt modelId="{F2D9F46E-30C9-481D-8F45-C323B94DF389}" type="pres">
      <dgm:prSet presAssocID="{7B959267-E7D1-4D05-A834-2EB380700008}" presName="LevelTwoTextNode" presStyleLbl="asst1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342D64-FE34-45F0-B116-D68EC01E65C1}" type="pres">
      <dgm:prSet presAssocID="{7B959267-E7D1-4D05-A834-2EB380700008}" presName="level3hierChild" presStyleCnt="0"/>
      <dgm:spPr/>
      <dgm:t>
        <a:bodyPr/>
        <a:lstStyle/>
        <a:p>
          <a:endParaRPr lang="ru-RU"/>
        </a:p>
      </dgm:t>
    </dgm:pt>
    <dgm:pt modelId="{BC719093-8109-498E-906C-AA713008BE92}" type="pres">
      <dgm:prSet presAssocID="{24F4A03F-E35C-4196-85C8-231BA86299B0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9B217EE2-B00C-472B-91EE-176D827B51BB}" type="pres">
      <dgm:prSet presAssocID="{24F4A03F-E35C-4196-85C8-231BA86299B0}" presName="connTx" presStyleLbl="parChTrans1D3" presStyleIdx="2" presStyleCnt="4"/>
      <dgm:spPr/>
      <dgm:t>
        <a:bodyPr/>
        <a:lstStyle/>
        <a:p>
          <a:endParaRPr lang="ru-RU"/>
        </a:p>
      </dgm:t>
    </dgm:pt>
    <dgm:pt modelId="{6F230C92-FA20-4DE8-A7B4-B4B281CCCAB1}" type="pres">
      <dgm:prSet presAssocID="{94722C79-86CB-4BB0-B904-C9918D61A8E0}" presName="root2" presStyleCnt="0"/>
      <dgm:spPr/>
      <dgm:t>
        <a:bodyPr/>
        <a:lstStyle/>
        <a:p>
          <a:endParaRPr lang="ru-RU"/>
        </a:p>
      </dgm:t>
    </dgm:pt>
    <dgm:pt modelId="{B9FDFE19-2E5E-47E5-876B-3EBE2A114B1C}" type="pres">
      <dgm:prSet presAssocID="{94722C79-86CB-4BB0-B904-C9918D61A8E0}" presName="LevelTwoTextNode" presStyleLbl="asst1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C515A6-D8AF-4378-A5DA-DE50CC7ED91A}" type="pres">
      <dgm:prSet presAssocID="{94722C79-86CB-4BB0-B904-C9918D61A8E0}" presName="level3hierChild" presStyleCnt="0"/>
      <dgm:spPr/>
      <dgm:t>
        <a:bodyPr/>
        <a:lstStyle/>
        <a:p>
          <a:endParaRPr lang="ru-RU"/>
        </a:p>
      </dgm:t>
    </dgm:pt>
    <dgm:pt modelId="{F0282025-2D11-43FF-BDE6-D876B7A97B82}" type="pres">
      <dgm:prSet presAssocID="{359E3145-8ACC-4605-BF7C-453F634F07A2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0BDD4F09-97BF-4172-8BC8-67A4E9EA6AC7}" type="pres">
      <dgm:prSet presAssocID="{359E3145-8ACC-4605-BF7C-453F634F07A2}" presName="connTx" presStyleLbl="parChTrans1D3" presStyleIdx="3" presStyleCnt="4"/>
      <dgm:spPr/>
      <dgm:t>
        <a:bodyPr/>
        <a:lstStyle/>
        <a:p>
          <a:endParaRPr lang="ru-RU"/>
        </a:p>
      </dgm:t>
    </dgm:pt>
    <dgm:pt modelId="{44A6D811-6619-4461-99EA-7E0C819B2DFD}" type="pres">
      <dgm:prSet presAssocID="{74F49DBF-60E1-447E-8BCA-6A5400975223}" presName="root2" presStyleCnt="0"/>
      <dgm:spPr/>
      <dgm:t>
        <a:bodyPr/>
        <a:lstStyle/>
        <a:p>
          <a:endParaRPr lang="ru-RU"/>
        </a:p>
      </dgm:t>
    </dgm:pt>
    <dgm:pt modelId="{A79876DC-A7FA-47EA-8ABD-F0CF0ECAB034}" type="pres">
      <dgm:prSet presAssocID="{74F49DBF-60E1-447E-8BCA-6A5400975223}" presName="LevelTwoTextNode" presStyleLbl="asst1" presStyleIdx="5" presStyleCnt="6" custScaleY="1467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30383B-5069-4C35-9D30-D45D5C6F7A48}" type="pres">
      <dgm:prSet presAssocID="{74F49DBF-60E1-447E-8BCA-6A5400975223}" presName="level3hierChild" presStyleCnt="0"/>
      <dgm:spPr/>
      <dgm:t>
        <a:bodyPr/>
        <a:lstStyle/>
        <a:p>
          <a:endParaRPr lang="ru-RU"/>
        </a:p>
      </dgm:t>
    </dgm:pt>
  </dgm:ptLst>
  <dgm:cxnLst>
    <dgm:cxn modelId="{77A478F4-2724-4666-ADCD-52B7994EB3E1}" srcId="{7B959267-E7D1-4D05-A834-2EB380700008}" destId="{94722C79-86CB-4BB0-B904-C9918D61A8E0}" srcOrd="0" destOrd="0" parTransId="{24F4A03F-E35C-4196-85C8-231BA86299B0}" sibTransId="{A6C619F4-9AAF-439B-BCC6-A93FD934E5A7}"/>
    <dgm:cxn modelId="{EDA3710D-9A8C-4633-B1A5-16CA63470FFB}" type="presOf" srcId="{DDD4301F-7E29-4657-844C-DF8CFEE36C67}" destId="{43C93887-EF7E-4B86-846A-E38B0AA95AEA}" srcOrd="0" destOrd="0" presId="urn:microsoft.com/office/officeart/2008/layout/HorizontalMultiLevelHierarchy"/>
    <dgm:cxn modelId="{4C7B772C-A5CD-4982-9155-A9E544D992A0}" type="presOf" srcId="{359E3145-8ACC-4605-BF7C-453F634F07A2}" destId="{F0282025-2D11-43FF-BDE6-D876B7A97B82}" srcOrd="0" destOrd="0" presId="urn:microsoft.com/office/officeart/2008/layout/HorizontalMultiLevelHierarchy"/>
    <dgm:cxn modelId="{C3AB335A-4A2A-4414-9B7F-1FDC63AE93B5}" type="presOf" srcId="{74F49DBF-60E1-447E-8BCA-6A5400975223}" destId="{A79876DC-A7FA-47EA-8ABD-F0CF0ECAB034}" srcOrd="0" destOrd="0" presId="urn:microsoft.com/office/officeart/2008/layout/HorizontalMultiLevelHierarchy"/>
    <dgm:cxn modelId="{0D4D3AB0-29E5-4F56-980D-4E897352FA26}" srcId="{33EE4A98-C463-4EDE-9F48-EF1339E7492C}" destId="{30200314-327E-4AD6-B913-7467F50B9E54}" srcOrd="0" destOrd="0" parTransId="{145B35E9-87EE-4B3E-86B3-170F462E56ED}" sibTransId="{32A9B1D2-8FDA-445E-9BBF-E42017692191}"/>
    <dgm:cxn modelId="{05EF3BC5-EBE0-48C9-A1A1-4AA860C66A28}" type="presOf" srcId="{24F4A03F-E35C-4196-85C8-231BA86299B0}" destId="{BC719093-8109-498E-906C-AA713008BE92}" srcOrd="0" destOrd="0" presId="urn:microsoft.com/office/officeart/2008/layout/HorizontalMultiLevelHierarchy"/>
    <dgm:cxn modelId="{AD4CDB80-B5B9-4C1C-ACDD-77292FDE8531}" type="presOf" srcId="{33EE4A98-C463-4EDE-9F48-EF1339E7492C}" destId="{9FF00CEB-798C-42D8-B65D-F324C2A5B263}" srcOrd="0" destOrd="0" presId="urn:microsoft.com/office/officeart/2008/layout/HorizontalMultiLevelHierarchy"/>
    <dgm:cxn modelId="{871D0337-07B6-4AC7-B263-E67F1F71B273}" type="presOf" srcId="{A9D2EB7C-68A9-484D-B4C5-B08D9C1E7295}" destId="{61C1EBA0-0E28-4765-B96A-CAF77622F42C}" srcOrd="0" destOrd="0" presId="urn:microsoft.com/office/officeart/2008/layout/HorizontalMultiLevelHierarchy"/>
    <dgm:cxn modelId="{185FCB41-D11A-44F1-B3F6-58026A89E0B0}" type="presOf" srcId="{24F4A03F-E35C-4196-85C8-231BA86299B0}" destId="{9B217EE2-B00C-472B-91EE-176D827B51BB}" srcOrd="1" destOrd="0" presId="urn:microsoft.com/office/officeart/2008/layout/HorizontalMultiLevelHierarchy"/>
    <dgm:cxn modelId="{5D7F4593-6EC3-4C0F-9AFC-50BE52322522}" type="presOf" srcId="{4F5F26B0-665A-412D-8E0E-435AEC844779}" destId="{8AD6B0AE-E17E-43DA-A928-C181300CFDDD}" srcOrd="0" destOrd="0" presId="urn:microsoft.com/office/officeart/2008/layout/HorizontalMultiLevelHierarchy"/>
    <dgm:cxn modelId="{762D7220-CB20-42F6-BBE6-E35F8FDD9573}" type="presOf" srcId="{608959E5-9DB1-462A-B949-4BA943175027}" destId="{67F328F9-FEC3-4700-A4CA-31AE2DA071F2}" srcOrd="1" destOrd="0" presId="urn:microsoft.com/office/officeart/2008/layout/HorizontalMultiLevelHierarchy"/>
    <dgm:cxn modelId="{AEFC1DE1-FFC4-4FE4-9226-F1512A1F1EAD}" type="presOf" srcId="{94722C79-86CB-4BB0-B904-C9918D61A8E0}" destId="{B9FDFE19-2E5E-47E5-876B-3EBE2A114B1C}" srcOrd="0" destOrd="0" presId="urn:microsoft.com/office/officeart/2008/layout/HorizontalMultiLevelHierarchy"/>
    <dgm:cxn modelId="{DDE435DC-6234-4A9B-9F26-FF06A74C9BFF}" type="presOf" srcId="{02C6848E-DD19-4EC7-8B81-4E1D54C86DED}" destId="{FC6A0D38-0857-459F-9819-A30B754D5FB4}" srcOrd="1" destOrd="0" presId="urn:microsoft.com/office/officeart/2008/layout/HorizontalMultiLevelHierarchy"/>
    <dgm:cxn modelId="{7B9C1851-8674-429F-A8CD-D867CD9EF330}" type="presOf" srcId="{7B959267-E7D1-4D05-A834-2EB380700008}" destId="{F2D9F46E-30C9-481D-8F45-C323B94DF389}" srcOrd="0" destOrd="0" presId="urn:microsoft.com/office/officeart/2008/layout/HorizontalMultiLevelHierarchy"/>
    <dgm:cxn modelId="{E7EB4AFE-0A32-42B7-AD4F-DEEB24924C47}" type="presOf" srcId="{319E8724-1640-4D0C-9622-2C115145ACE2}" destId="{A18899F0-8D63-41E8-A97A-7D61680BF910}" srcOrd="0" destOrd="0" presId="urn:microsoft.com/office/officeart/2008/layout/HorizontalMultiLevelHierarchy"/>
    <dgm:cxn modelId="{D499F34B-394E-4975-B1AF-52194E2292EE}" type="presOf" srcId="{FF426519-F99D-43EE-A86A-7B9F4D23EC5B}" destId="{E53224EF-F8F9-4BB2-AA2B-4A2BBBA24B86}" srcOrd="1" destOrd="0" presId="urn:microsoft.com/office/officeart/2008/layout/HorizontalMultiLevelHierarchy"/>
    <dgm:cxn modelId="{AACE92F8-A722-473A-9DB2-AEDDA938A3CB}" type="presOf" srcId="{02C6848E-DD19-4EC7-8B81-4E1D54C86DED}" destId="{CBE96C25-B999-4FE6-A7A5-7637BB770879}" srcOrd="0" destOrd="0" presId="urn:microsoft.com/office/officeart/2008/layout/HorizontalMultiLevelHierarchy"/>
    <dgm:cxn modelId="{35342506-BDAE-450A-AA13-75475BD9BFD1}" type="presOf" srcId="{FF426519-F99D-43EE-A86A-7B9F4D23EC5B}" destId="{BB70FFAF-BDED-4769-A772-182F3A8C0A0D}" srcOrd="0" destOrd="0" presId="urn:microsoft.com/office/officeart/2008/layout/HorizontalMultiLevelHierarchy"/>
    <dgm:cxn modelId="{A3EA9381-E0C9-4F18-9087-BDA3F94C1CC0}" type="presOf" srcId="{359E3145-8ACC-4605-BF7C-453F634F07A2}" destId="{0BDD4F09-97BF-4172-8BC8-67A4E9EA6AC7}" srcOrd="1" destOrd="0" presId="urn:microsoft.com/office/officeart/2008/layout/HorizontalMultiLevelHierarchy"/>
    <dgm:cxn modelId="{70EB27E0-8C27-4AB8-9DFC-CD5E7D84AEFF}" type="presOf" srcId="{30200314-327E-4AD6-B913-7467F50B9E54}" destId="{DD49EDE8-38C3-4A46-8D78-AD667A77A54C}" srcOrd="0" destOrd="0" presId="urn:microsoft.com/office/officeart/2008/layout/HorizontalMultiLevelHierarchy"/>
    <dgm:cxn modelId="{5E0C3B04-19BB-443D-9309-F152527710D1}" srcId="{30200314-327E-4AD6-B913-7467F50B9E54}" destId="{4F5F26B0-665A-412D-8E0E-435AEC844779}" srcOrd="0" destOrd="0" parTransId="{02C6848E-DD19-4EC7-8B81-4E1D54C86DED}" sibTransId="{49CA753B-4F5D-457A-B2A0-2FC3B5EC5FFB}"/>
    <dgm:cxn modelId="{2778F513-700B-44E9-9856-B4957D333708}" srcId="{4F5F26B0-665A-412D-8E0E-435AEC844779}" destId="{319E8724-1640-4D0C-9622-2C115145ACE2}" srcOrd="1" destOrd="0" parTransId="{608959E5-9DB1-462A-B949-4BA943175027}" sibTransId="{ED0B59AE-F833-44F8-BF35-73CBCA0D6F70}"/>
    <dgm:cxn modelId="{65AE0B8E-62A8-4797-A6E6-F3D97B14B91F}" srcId="{7B959267-E7D1-4D05-A834-2EB380700008}" destId="{74F49DBF-60E1-447E-8BCA-6A5400975223}" srcOrd="1" destOrd="0" parTransId="{359E3145-8ACC-4605-BF7C-453F634F07A2}" sibTransId="{1A1C914B-2CAD-468C-882C-A513D96E938E}"/>
    <dgm:cxn modelId="{0A1BC228-B037-4BB1-A81D-1A21D8822BD6}" srcId="{30200314-327E-4AD6-B913-7467F50B9E54}" destId="{7B959267-E7D1-4D05-A834-2EB380700008}" srcOrd="1" destOrd="0" parTransId="{DDD4301F-7E29-4657-844C-DF8CFEE36C67}" sibTransId="{1C44E312-0B69-4215-B63D-E558A345E8FF}"/>
    <dgm:cxn modelId="{A73B5C2A-237C-4F2A-920F-D8C73F621573}" type="presOf" srcId="{608959E5-9DB1-462A-B949-4BA943175027}" destId="{479B869E-ACDE-4880-9ABC-615D738F328F}" srcOrd="0" destOrd="0" presId="urn:microsoft.com/office/officeart/2008/layout/HorizontalMultiLevelHierarchy"/>
    <dgm:cxn modelId="{4B8E155A-D26C-458D-85E8-12CA79EBAD4D}" type="presOf" srcId="{DDD4301F-7E29-4657-844C-DF8CFEE36C67}" destId="{1345F1A0-D4AE-436F-8FA5-68BBF3B86F00}" srcOrd="1" destOrd="0" presId="urn:microsoft.com/office/officeart/2008/layout/HorizontalMultiLevelHierarchy"/>
    <dgm:cxn modelId="{DB45ECBB-802B-481A-9B06-3A69B2294FD9}" srcId="{4F5F26B0-665A-412D-8E0E-435AEC844779}" destId="{A9D2EB7C-68A9-484D-B4C5-B08D9C1E7295}" srcOrd="0" destOrd="0" parTransId="{FF426519-F99D-43EE-A86A-7B9F4D23EC5B}" sibTransId="{5BD7131D-9942-49F6-9E90-996FA88DD0BD}"/>
    <dgm:cxn modelId="{21F83A83-16CD-42B3-904C-22538D886881}" type="presParOf" srcId="{9FF00CEB-798C-42D8-B65D-F324C2A5B263}" destId="{8BC2A4AD-E26C-4D1E-80D0-05F2A194603E}" srcOrd="0" destOrd="0" presId="urn:microsoft.com/office/officeart/2008/layout/HorizontalMultiLevelHierarchy"/>
    <dgm:cxn modelId="{E701C972-DD0D-45E5-A322-376D04A5A59B}" type="presParOf" srcId="{8BC2A4AD-E26C-4D1E-80D0-05F2A194603E}" destId="{DD49EDE8-38C3-4A46-8D78-AD667A77A54C}" srcOrd="0" destOrd="0" presId="urn:microsoft.com/office/officeart/2008/layout/HorizontalMultiLevelHierarchy"/>
    <dgm:cxn modelId="{7056675D-FF1F-47F6-8C04-F0216FF623A6}" type="presParOf" srcId="{8BC2A4AD-E26C-4D1E-80D0-05F2A194603E}" destId="{0A8BF6CD-8B07-438B-870A-947255A01546}" srcOrd="1" destOrd="0" presId="urn:microsoft.com/office/officeart/2008/layout/HorizontalMultiLevelHierarchy"/>
    <dgm:cxn modelId="{29E19A4C-8395-4461-A3B4-93B82F3D98E8}" type="presParOf" srcId="{0A8BF6CD-8B07-438B-870A-947255A01546}" destId="{CBE96C25-B999-4FE6-A7A5-7637BB770879}" srcOrd="0" destOrd="0" presId="urn:microsoft.com/office/officeart/2008/layout/HorizontalMultiLevelHierarchy"/>
    <dgm:cxn modelId="{BE7F295F-E4B5-4D97-8D4A-DB30A08B81D6}" type="presParOf" srcId="{CBE96C25-B999-4FE6-A7A5-7637BB770879}" destId="{FC6A0D38-0857-459F-9819-A30B754D5FB4}" srcOrd="0" destOrd="0" presId="urn:microsoft.com/office/officeart/2008/layout/HorizontalMultiLevelHierarchy"/>
    <dgm:cxn modelId="{15737D0F-F551-4B70-9605-65CF19289999}" type="presParOf" srcId="{0A8BF6CD-8B07-438B-870A-947255A01546}" destId="{204EC25D-6F15-4643-9BB0-E7083DF68841}" srcOrd="1" destOrd="0" presId="urn:microsoft.com/office/officeart/2008/layout/HorizontalMultiLevelHierarchy"/>
    <dgm:cxn modelId="{AA17E226-FD3D-490E-ACAA-F55C7969154B}" type="presParOf" srcId="{204EC25D-6F15-4643-9BB0-E7083DF68841}" destId="{8AD6B0AE-E17E-43DA-A928-C181300CFDDD}" srcOrd="0" destOrd="0" presId="urn:microsoft.com/office/officeart/2008/layout/HorizontalMultiLevelHierarchy"/>
    <dgm:cxn modelId="{9BCAD080-7D06-43EA-ABA9-ACF7A1F15C17}" type="presParOf" srcId="{204EC25D-6F15-4643-9BB0-E7083DF68841}" destId="{C2854757-3157-4849-BD15-7B6AE9926C4D}" srcOrd="1" destOrd="0" presId="urn:microsoft.com/office/officeart/2008/layout/HorizontalMultiLevelHierarchy"/>
    <dgm:cxn modelId="{BC2FBB91-401A-42FD-8928-B2D789BEC30E}" type="presParOf" srcId="{C2854757-3157-4849-BD15-7B6AE9926C4D}" destId="{BB70FFAF-BDED-4769-A772-182F3A8C0A0D}" srcOrd="0" destOrd="0" presId="urn:microsoft.com/office/officeart/2008/layout/HorizontalMultiLevelHierarchy"/>
    <dgm:cxn modelId="{513CEBDB-36BC-4EEF-82D6-0C3A8F24B1FF}" type="presParOf" srcId="{BB70FFAF-BDED-4769-A772-182F3A8C0A0D}" destId="{E53224EF-F8F9-4BB2-AA2B-4A2BBBA24B86}" srcOrd="0" destOrd="0" presId="urn:microsoft.com/office/officeart/2008/layout/HorizontalMultiLevelHierarchy"/>
    <dgm:cxn modelId="{154B210B-377D-4E04-9331-DE985B477E53}" type="presParOf" srcId="{C2854757-3157-4849-BD15-7B6AE9926C4D}" destId="{25450407-D740-4D37-A84B-0901CE97F0B6}" srcOrd="1" destOrd="0" presId="urn:microsoft.com/office/officeart/2008/layout/HorizontalMultiLevelHierarchy"/>
    <dgm:cxn modelId="{1661CF3B-C7E7-4435-B6BF-45CF7B32819B}" type="presParOf" srcId="{25450407-D740-4D37-A84B-0901CE97F0B6}" destId="{61C1EBA0-0E28-4765-B96A-CAF77622F42C}" srcOrd="0" destOrd="0" presId="urn:microsoft.com/office/officeart/2008/layout/HorizontalMultiLevelHierarchy"/>
    <dgm:cxn modelId="{A940559D-A83C-42B6-8823-7EFD6B09FB54}" type="presParOf" srcId="{25450407-D740-4D37-A84B-0901CE97F0B6}" destId="{5D892D8F-DBBC-4A9B-87DF-504E5A4F7AA7}" srcOrd="1" destOrd="0" presId="urn:microsoft.com/office/officeart/2008/layout/HorizontalMultiLevelHierarchy"/>
    <dgm:cxn modelId="{17F237E5-33CF-4925-B233-805C9A276A5B}" type="presParOf" srcId="{C2854757-3157-4849-BD15-7B6AE9926C4D}" destId="{479B869E-ACDE-4880-9ABC-615D738F328F}" srcOrd="2" destOrd="0" presId="urn:microsoft.com/office/officeart/2008/layout/HorizontalMultiLevelHierarchy"/>
    <dgm:cxn modelId="{2C8A40F3-3907-4972-8709-D97BF925278F}" type="presParOf" srcId="{479B869E-ACDE-4880-9ABC-615D738F328F}" destId="{67F328F9-FEC3-4700-A4CA-31AE2DA071F2}" srcOrd="0" destOrd="0" presId="urn:microsoft.com/office/officeart/2008/layout/HorizontalMultiLevelHierarchy"/>
    <dgm:cxn modelId="{22464D12-89D7-4B53-954D-350EDCE69307}" type="presParOf" srcId="{C2854757-3157-4849-BD15-7B6AE9926C4D}" destId="{D3083E70-AF51-41F7-B231-32806C30CD7F}" srcOrd="3" destOrd="0" presId="urn:microsoft.com/office/officeart/2008/layout/HorizontalMultiLevelHierarchy"/>
    <dgm:cxn modelId="{86D4B532-096E-40E0-BE30-BBB926FF268D}" type="presParOf" srcId="{D3083E70-AF51-41F7-B231-32806C30CD7F}" destId="{A18899F0-8D63-41E8-A97A-7D61680BF910}" srcOrd="0" destOrd="0" presId="urn:microsoft.com/office/officeart/2008/layout/HorizontalMultiLevelHierarchy"/>
    <dgm:cxn modelId="{A013FDB1-3813-4B97-94C8-6664F6C46729}" type="presParOf" srcId="{D3083E70-AF51-41F7-B231-32806C30CD7F}" destId="{0C87016A-F8A2-4D3F-827A-DE7DF0E5C588}" srcOrd="1" destOrd="0" presId="urn:microsoft.com/office/officeart/2008/layout/HorizontalMultiLevelHierarchy"/>
    <dgm:cxn modelId="{2C7FCF73-7BF0-4516-9091-B7883E12A84B}" type="presParOf" srcId="{0A8BF6CD-8B07-438B-870A-947255A01546}" destId="{43C93887-EF7E-4B86-846A-E38B0AA95AEA}" srcOrd="2" destOrd="0" presId="urn:microsoft.com/office/officeart/2008/layout/HorizontalMultiLevelHierarchy"/>
    <dgm:cxn modelId="{744EFE42-2688-463D-8385-24D0C9D842BB}" type="presParOf" srcId="{43C93887-EF7E-4B86-846A-E38B0AA95AEA}" destId="{1345F1A0-D4AE-436F-8FA5-68BBF3B86F00}" srcOrd="0" destOrd="0" presId="urn:microsoft.com/office/officeart/2008/layout/HorizontalMultiLevelHierarchy"/>
    <dgm:cxn modelId="{810D6071-6DBB-4852-9126-68ACE3F2DF6F}" type="presParOf" srcId="{0A8BF6CD-8B07-438B-870A-947255A01546}" destId="{B752A31D-72F6-4413-9FE2-DB9D3F90F7F3}" srcOrd="3" destOrd="0" presId="urn:microsoft.com/office/officeart/2008/layout/HorizontalMultiLevelHierarchy"/>
    <dgm:cxn modelId="{B645AD65-2804-4D6B-AB1C-70A7E9D00C1B}" type="presParOf" srcId="{B752A31D-72F6-4413-9FE2-DB9D3F90F7F3}" destId="{F2D9F46E-30C9-481D-8F45-C323B94DF389}" srcOrd="0" destOrd="0" presId="urn:microsoft.com/office/officeart/2008/layout/HorizontalMultiLevelHierarchy"/>
    <dgm:cxn modelId="{14B43FC4-4066-4A09-BB9F-8599011E8419}" type="presParOf" srcId="{B752A31D-72F6-4413-9FE2-DB9D3F90F7F3}" destId="{66342D64-FE34-45F0-B116-D68EC01E65C1}" srcOrd="1" destOrd="0" presId="urn:microsoft.com/office/officeart/2008/layout/HorizontalMultiLevelHierarchy"/>
    <dgm:cxn modelId="{75B4DA40-19AA-4145-A670-2E367373FFB1}" type="presParOf" srcId="{66342D64-FE34-45F0-B116-D68EC01E65C1}" destId="{BC719093-8109-498E-906C-AA713008BE92}" srcOrd="0" destOrd="0" presId="urn:microsoft.com/office/officeart/2008/layout/HorizontalMultiLevelHierarchy"/>
    <dgm:cxn modelId="{0BFB9472-7E48-4773-8508-10ABE74954A4}" type="presParOf" srcId="{BC719093-8109-498E-906C-AA713008BE92}" destId="{9B217EE2-B00C-472B-91EE-176D827B51BB}" srcOrd="0" destOrd="0" presId="urn:microsoft.com/office/officeart/2008/layout/HorizontalMultiLevelHierarchy"/>
    <dgm:cxn modelId="{141B391A-9D09-4DA8-87B2-CF1DE2BCAB30}" type="presParOf" srcId="{66342D64-FE34-45F0-B116-D68EC01E65C1}" destId="{6F230C92-FA20-4DE8-A7B4-B4B281CCCAB1}" srcOrd="1" destOrd="0" presId="urn:microsoft.com/office/officeart/2008/layout/HorizontalMultiLevelHierarchy"/>
    <dgm:cxn modelId="{518D5865-EB4C-45D1-A8DC-422F6F01BC9F}" type="presParOf" srcId="{6F230C92-FA20-4DE8-A7B4-B4B281CCCAB1}" destId="{B9FDFE19-2E5E-47E5-876B-3EBE2A114B1C}" srcOrd="0" destOrd="0" presId="urn:microsoft.com/office/officeart/2008/layout/HorizontalMultiLevelHierarchy"/>
    <dgm:cxn modelId="{3A9EAA83-29F4-4F64-BB96-4838A541D3FA}" type="presParOf" srcId="{6F230C92-FA20-4DE8-A7B4-B4B281CCCAB1}" destId="{F1C515A6-D8AF-4378-A5DA-DE50CC7ED91A}" srcOrd="1" destOrd="0" presId="urn:microsoft.com/office/officeart/2008/layout/HorizontalMultiLevelHierarchy"/>
    <dgm:cxn modelId="{5E23205D-3795-4424-90AD-E0AD1A89B6C0}" type="presParOf" srcId="{66342D64-FE34-45F0-B116-D68EC01E65C1}" destId="{F0282025-2D11-43FF-BDE6-D876B7A97B82}" srcOrd="2" destOrd="0" presId="urn:microsoft.com/office/officeart/2008/layout/HorizontalMultiLevelHierarchy"/>
    <dgm:cxn modelId="{816F2FED-ECCE-4023-90B1-49478A6FB098}" type="presParOf" srcId="{F0282025-2D11-43FF-BDE6-D876B7A97B82}" destId="{0BDD4F09-97BF-4172-8BC8-67A4E9EA6AC7}" srcOrd="0" destOrd="0" presId="urn:microsoft.com/office/officeart/2008/layout/HorizontalMultiLevelHierarchy"/>
    <dgm:cxn modelId="{8ACBD86D-BAB1-4DAA-A16B-FDCC957DD863}" type="presParOf" srcId="{66342D64-FE34-45F0-B116-D68EC01E65C1}" destId="{44A6D811-6619-4461-99EA-7E0C819B2DFD}" srcOrd="3" destOrd="0" presId="urn:microsoft.com/office/officeart/2008/layout/HorizontalMultiLevelHierarchy"/>
    <dgm:cxn modelId="{3DE7457B-1BB6-4FA2-993E-3177C0566A3E}" type="presParOf" srcId="{44A6D811-6619-4461-99EA-7E0C819B2DFD}" destId="{A79876DC-A7FA-47EA-8ABD-F0CF0ECAB034}" srcOrd="0" destOrd="0" presId="urn:microsoft.com/office/officeart/2008/layout/HorizontalMultiLevelHierarchy"/>
    <dgm:cxn modelId="{819F670C-B3E8-4DF3-9EBA-DFBB309FB7A1}" type="presParOf" srcId="{44A6D811-6619-4461-99EA-7E0C819B2DFD}" destId="{E730383B-5069-4C35-9D30-D45D5C6F7A4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EE4A98-C463-4EDE-9F48-EF1339E7492C}" type="doc">
      <dgm:prSet loTypeId="urn:microsoft.com/office/officeart/2005/8/layout/hierarchy3" loCatId="hierarchy" qsTypeId="urn:microsoft.com/office/officeart/2005/8/quickstyle/3d2#3" qsCatId="3D" csTypeId="urn:microsoft.com/office/officeart/2005/8/colors/accent0_2" csCatId="mainScheme" phldr="1"/>
      <dgm:spPr>
        <a:scene3d>
          <a:camera prst="perspectiveFront"/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4F5F26B0-665A-412D-8E0E-435AEC844779}" type="asst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dkEdge">
          <a:bevelT w="127000" h="95250"/>
        </a:sp3d>
      </dgm:spPr>
      <dgm:t>
        <a:bodyPr/>
        <a:lstStyle/>
        <a:p>
          <a:r>
            <a:rPr lang="ru-RU" sz="1600" b="1" dirty="0" smtClean="0">
              <a:solidFill>
                <a:schemeClr val="tx1">
                  <a:lumMod val="10000"/>
                </a:schemeClr>
              </a:solidFill>
              <a:latin typeface="Georgia" pitchFamily="18" charset="0"/>
            </a:rPr>
            <a:t>пункт 3 статьи 23</a:t>
          </a:r>
          <a:endParaRPr lang="ru-RU" sz="1600" b="1" dirty="0">
            <a:solidFill>
              <a:schemeClr val="tx1">
                <a:lumMod val="10000"/>
              </a:schemeClr>
            </a:solidFill>
            <a:latin typeface="Georgia" pitchFamily="18" charset="0"/>
          </a:endParaRPr>
        </a:p>
      </dgm:t>
    </dgm:pt>
    <dgm:pt modelId="{02C6848E-DD19-4EC7-8B81-4E1D54C86DED}" type="parTrans" cxnId="{5E0C3B04-19BB-443D-9309-F152527710D1}">
      <dgm:prSet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49CA753B-4F5D-457A-B2A0-2FC3B5EC5FFB}" type="sibTrans" cxnId="{5E0C3B04-19BB-443D-9309-F152527710D1}">
      <dgm:prSet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7B959267-E7D1-4D05-A834-2EB380700008}" type="asst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dkEdge">
          <a:bevelT w="127000" h="95250"/>
        </a:sp3d>
      </dgm:spPr>
      <dgm:t>
        <a:bodyPr/>
        <a:lstStyle/>
        <a:p>
          <a:r>
            <a:rPr lang="ru-RU" sz="1600" b="1" dirty="0" smtClean="0">
              <a:solidFill>
                <a:schemeClr val="tx1">
                  <a:lumMod val="10000"/>
                </a:schemeClr>
              </a:solidFill>
              <a:latin typeface="Georgia" pitchFamily="18" charset="0"/>
            </a:rPr>
            <a:t>статьи 39 и 289 </a:t>
          </a:r>
          <a:endParaRPr lang="ru-RU" sz="1600" b="1" dirty="0">
            <a:solidFill>
              <a:schemeClr val="tx1">
                <a:lumMod val="10000"/>
              </a:schemeClr>
            </a:solidFill>
            <a:latin typeface="Georgia" pitchFamily="18" charset="0"/>
          </a:endParaRPr>
        </a:p>
      </dgm:t>
    </dgm:pt>
    <dgm:pt modelId="{DDD4301F-7E29-4657-844C-DF8CFEE36C67}" type="parTrans" cxnId="{0A1BC228-B037-4BB1-A81D-1A21D8822BD6}">
      <dgm:prSet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1C44E312-0B69-4215-B63D-E558A345E8FF}" type="sibTrans" cxnId="{0A1BC228-B037-4BB1-A81D-1A21D8822BD6}">
      <dgm:prSet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A9D2EB7C-68A9-484D-B4C5-B08D9C1E7295}" type="asst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152400" prstMaterial="dkEdge">
          <a:bevelT w="127000" h="95250"/>
        </a:sp3d>
      </dgm:spPr>
      <dgm:t>
        <a:bodyPr/>
        <a:lstStyle/>
        <a:p>
          <a:r>
            <a:rPr lang="ru-RU" sz="1600" b="1" dirty="0" smtClean="0">
              <a:solidFill>
                <a:schemeClr val="tx1">
                  <a:lumMod val="10000"/>
                </a:schemeClr>
              </a:solidFill>
              <a:latin typeface="Georgia" pitchFamily="18" charset="0"/>
            </a:rPr>
            <a:t>Относится к структурным подразделениям УО</a:t>
          </a:r>
          <a:endParaRPr lang="ru-RU" sz="1600" b="1" dirty="0">
            <a:solidFill>
              <a:schemeClr val="tx1">
                <a:lumMod val="10000"/>
              </a:schemeClr>
            </a:solidFill>
            <a:latin typeface="Georgia" pitchFamily="18" charset="0"/>
          </a:endParaRPr>
        </a:p>
      </dgm:t>
    </dgm:pt>
    <dgm:pt modelId="{FF426519-F99D-43EE-A86A-7B9F4D23EC5B}" type="parTrans" cxnId="{DB45ECBB-802B-481A-9B06-3A69B2294FD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40000" prstMaterial="dkEdge">
          <a:bevelT w="127000" h="95250"/>
        </a:sp3d>
      </dgm:spPr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5BD7131D-9942-49F6-9E90-996FA88DD0BD}" type="sibTrans" cxnId="{DB45ECBB-802B-481A-9B06-3A69B2294FD9}">
      <dgm:prSet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94722C79-86CB-4BB0-B904-C9918D61A8E0}" type="asst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152400" prstMaterial="dkEdge">
          <a:bevelT w="127000" h="95250"/>
        </a:sp3d>
      </dgm:spPr>
      <dgm:t>
        <a:bodyPr/>
        <a:lstStyle/>
        <a:p>
          <a:r>
            <a:rPr lang="ru-RU" sz="1600" b="1" dirty="0" smtClean="0">
              <a:solidFill>
                <a:schemeClr val="tx1">
                  <a:lumMod val="10000"/>
                </a:schemeClr>
              </a:solidFill>
              <a:latin typeface="Georgia" pitchFamily="18" charset="0"/>
            </a:rPr>
            <a:t>Закреплено право обучающихся на бесплатное пользование библиотекой</a:t>
          </a:r>
          <a:endParaRPr lang="ru-RU" sz="1600" b="1" dirty="0">
            <a:solidFill>
              <a:schemeClr val="tx1">
                <a:lumMod val="10000"/>
              </a:schemeClr>
            </a:solidFill>
            <a:latin typeface="Georgia" pitchFamily="18" charset="0"/>
          </a:endParaRPr>
        </a:p>
      </dgm:t>
    </dgm:pt>
    <dgm:pt modelId="{24F4A03F-E35C-4196-85C8-231BA86299B0}" type="parTrans" cxnId="{77A478F4-2724-4666-ADCD-52B7994EB3E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z="-40000" prstMaterial="dkEdge">
          <a:bevelT w="127000" h="95250"/>
        </a:sp3d>
      </dgm:spPr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A6C619F4-9AAF-439B-BCC6-A93FD934E5A7}" type="sibTrans" cxnId="{77A478F4-2724-4666-ADCD-52B7994EB3E1}">
      <dgm:prSet/>
      <dgm:spPr/>
      <dgm:t>
        <a:bodyPr/>
        <a:lstStyle/>
        <a:p>
          <a:endParaRPr lang="ru-RU" sz="1600">
            <a:latin typeface="Georgia" pitchFamily="18" charset="0"/>
          </a:endParaRPr>
        </a:p>
      </dgm:t>
    </dgm:pt>
    <dgm:pt modelId="{CE37532F-901E-4970-8E70-CA364CEE6B69}" type="pres">
      <dgm:prSet presAssocID="{33EE4A98-C463-4EDE-9F48-EF1339E749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20EFB7-6973-447B-A349-536616E2B9EF}" type="pres">
      <dgm:prSet presAssocID="{4F5F26B0-665A-412D-8E0E-435AEC844779}" presName="root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dkEdge">
          <a:bevelT w="127000" h="95250"/>
        </a:sp3d>
      </dgm:spPr>
    </dgm:pt>
    <dgm:pt modelId="{3D161D8F-0187-44ED-9F51-0CA2D11FA3B6}" type="pres">
      <dgm:prSet presAssocID="{4F5F26B0-665A-412D-8E0E-435AEC844779}" presName="root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dkEdge">
          <a:bevelT w="127000" h="95250"/>
        </a:sp3d>
      </dgm:spPr>
    </dgm:pt>
    <dgm:pt modelId="{680A41A1-D0F9-46E1-A143-35609228C9B2}" type="pres">
      <dgm:prSet presAssocID="{4F5F26B0-665A-412D-8E0E-435AEC844779}" presName="rootText" presStyleLbl="node1" presStyleIdx="0" presStyleCnt="2"/>
      <dgm:spPr/>
      <dgm:t>
        <a:bodyPr/>
        <a:lstStyle/>
        <a:p>
          <a:endParaRPr lang="ru-RU"/>
        </a:p>
      </dgm:t>
    </dgm:pt>
    <dgm:pt modelId="{A417E92C-0157-411F-A413-2F9583376E12}" type="pres">
      <dgm:prSet presAssocID="{4F5F26B0-665A-412D-8E0E-435AEC844779}" presName="rootConnector" presStyleLbl="asst0" presStyleIdx="0" presStyleCnt="0"/>
      <dgm:spPr/>
      <dgm:t>
        <a:bodyPr/>
        <a:lstStyle/>
        <a:p>
          <a:endParaRPr lang="ru-RU"/>
        </a:p>
      </dgm:t>
    </dgm:pt>
    <dgm:pt modelId="{768C18A0-008D-46F9-B1EA-316FE7E80CFE}" type="pres">
      <dgm:prSet presAssocID="{4F5F26B0-665A-412D-8E0E-435AEC844779}" presName="childShap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dkEdge">
          <a:bevelT w="127000" h="95250"/>
        </a:sp3d>
      </dgm:spPr>
    </dgm:pt>
    <dgm:pt modelId="{8B169507-7A18-463B-9E8B-FC0AA690F4F7}" type="pres">
      <dgm:prSet presAssocID="{FF426519-F99D-43EE-A86A-7B9F4D23EC5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B5A65922-2085-489C-A876-1E516C295D87}" type="pres">
      <dgm:prSet presAssocID="{A9D2EB7C-68A9-484D-B4C5-B08D9C1E7295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2D9C7-3A2F-4E51-82CD-923D31CA3199}" type="pres">
      <dgm:prSet presAssocID="{7B959267-E7D1-4D05-A834-2EB380700008}" presName="root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dkEdge">
          <a:bevelT w="127000" h="95250"/>
        </a:sp3d>
      </dgm:spPr>
    </dgm:pt>
    <dgm:pt modelId="{6E546505-0445-4B48-8252-7DADC02F08FA}" type="pres">
      <dgm:prSet presAssocID="{7B959267-E7D1-4D05-A834-2EB380700008}" presName="root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dkEdge">
          <a:bevelT w="127000" h="95250"/>
        </a:sp3d>
      </dgm:spPr>
    </dgm:pt>
    <dgm:pt modelId="{1C609E91-3053-42C1-B48C-7D4457698290}" type="pres">
      <dgm:prSet presAssocID="{7B959267-E7D1-4D05-A834-2EB380700008}" presName="rootText" presStyleLbl="node1" presStyleIdx="1" presStyleCnt="2" custLinFactNeighborX="-2242" custLinFactNeighborY="-2802"/>
      <dgm:spPr/>
      <dgm:t>
        <a:bodyPr/>
        <a:lstStyle/>
        <a:p>
          <a:endParaRPr lang="ru-RU"/>
        </a:p>
      </dgm:t>
    </dgm:pt>
    <dgm:pt modelId="{21F3ADB0-9E57-45EF-A9FC-D5EB7EECF9DB}" type="pres">
      <dgm:prSet presAssocID="{7B959267-E7D1-4D05-A834-2EB380700008}" presName="rootConnector" presStyleLbl="asst0" presStyleIdx="0" presStyleCnt="0"/>
      <dgm:spPr/>
      <dgm:t>
        <a:bodyPr/>
        <a:lstStyle/>
        <a:p>
          <a:endParaRPr lang="ru-RU"/>
        </a:p>
      </dgm:t>
    </dgm:pt>
    <dgm:pt modelId="{28F88052-AB29-4395-978B-16547B6C13C1}" type="pres">
      <dgm:prSet presAssocID="{7B959267-E7D1-4D05-A834-2EB380700008}" presName="childShap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dkEdge">
          <a:bevelT w="127000" h="95250"/>
        </a:sp3d>
      </dgm:spPr>
    </dgm:pt>
    <dgm:pt modelId="{0F469221-D4C3-468E-9E37-542682B2BC77}" type="pres">
      <dgm:prSet presAssocID="{24F4A03F-E35C-4196-85C8-231BA86299B0}" presName="Name13" presStyleLbl="parChTrans1D2" presStyleIdx="1" presStyleCnt="2"/>
      <dgm:spPr/>
      <dgm:t>
        <a:bodyPr/>
        <a:lstStyle/>
        <a:p>
          <a:endParaRPr lang="ru-RU"/>
        </a:p>
      </dgm:t>
    </dgm:pt>
    <dgm:pt modelId="{725F7C43-2E47-4402-B449-73E6C6593D3B}" type="pres">
      <dgm:prSet presAssocID="{94722C79-86CB-4BB0-B904-C9918D61A8E0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9D2D0A-98B0-4847-93B9-4ABCEBC7A830}" type="presOf" srcId="{4F5F26B0-665A-412D-8E0E-435AEC844779}" destId="{A417E92C-0157-411F-A413-2F9583376E12}" srcOrd="1" destOrd="0" presId="urn:microsoft.com/office/officeart/2005/8/layout/hierarchy3"/>
    <dgm:cxn modelId="{7A6372D0-A910-440E-BDBE-56AC2EA8858D}" type="presOf" srcId="{7B959267-E7D1-4D05-A834-2EB380700008}" destId="{21F3ADB0-9E57-45EF-A9FC-D5EB7EECF9DB}" srcOrd="1" destOrd="0" presId="urn:microsoft.com/office/officeart/2005/8/layout/hierarchy3"/>
    <dgm:cxn modelId="{F800B13D-CD47-4F49-AB32-245194A9A165}" type="presOf" srcId="{A9D2EB7C-68A9-484D-B4C5-B08D9C1E7295}" destId="{B5A65922-2085-489C-A876-1E516C295D87}" srcOrd="0" destOrd="0" presId="urn:microsoft.com/office/officeart/2005/8/layout/hierarchy3"/>
    <dgm:cxn modelId="{DB45ECBB-802B-481A-9B06-3A69B2294FD9}" srcId="{4F5F26B0-665A-412D-8E0E-435AEC844779}" destId="{A9D2EB7C-68A9-484D-B4C5-B08D9C1E7295}" srcOrd="0" destOrd="0" parTransId="{FF426519-F99D-43EE-A86A-7B9F4D23EC5B}" sibTransId="{5BD7131D-9942-49F6-9E90-996FA88DD0BD}"/>
    <dgm:cxn modelId="{257086F9-3B31-494C-AF3A-B8D3100123DF}" type="presOf" srcId="{4F5F26B0-665A-412D-8E0E-435AEC844779}" destId="{680A41A1-D0F9-46E1-A143-35609228C9B2}" srcOrd="0" destOrd="0" presId="urn:microsoft.com/office/officeart/2005/8/layout/hierarchy3"/>
    <dgm:cxn modelId="{26DDFD92-2DDA-46B3-93A9-A5D89DF91738}" type="presOf" srcId="{94722C79-86CB-4BB0-B904-C9918D61A8E0}" destId="{725F7C43-2E47-4402-B449-73E6C6593D3B}" srcOrd="0" destOrd="0" presId="urn:microsoft.com/office/officeart/2005/8/layout/hierarchy3"/>
    <dgm:cxn modelId="{77A478F4-2724-4666-ADCD-52B7994EB3E1}" srcId="{7B959267-E7D1-4D05-A834-2EB380700008}" destId="{94722C79-86CB-4BB0-B904-C9918D61A8E0}" srcOrd="0" destOrd="0" parTransId="{24F4A03F-E35C-4196-85C8-231BA86299B0}" sibTransId="{A6C619F4-9AAF-439B-BCC6-A93FD934E5A7}"/>
    <dgm:cxn modelId="{0A1BC228-B037-4BB1-A81D-1A21D8822BD6}" srcId="{33EE4A98-C463-4EDE-9F48-EF1339E7492C}" destId="{7B959267-E7D1-4D05-A834-2EB380700008}" srcOrd="1" destOrd="0" parTransId="{DDD4301F-7E29-4657-844C-DF8CFEE36C67}" sibTransId="{1C44E312-0B69-4215-B63D-E558A345E8FF}"/>
    <dgm:cxn modelId="{D42ED87B-CE45-49FC-BCF0-B0C857DEA906}" type="presOf" srcId="{FF426519-F99D-43EE-A86A-7B9F4D23EC5B}" destId="{8B169507-7A18-463B-9E8B-FC0AA690F4F7}" srcOrd="0" destOrd="0" presId="urn:microsoft.com/office/officeart/2005/8/layout/hierarchy3"/>
    <dgm:cxn modelId="{5721C90E-01D5-45BC-89AC-E703272068A4}" type="presOf" srcId="{24F4A03F-E35C-4196-85C8-231BA86299B0}" destId="{0F469221-D4C3-468E-9E37-542682B2BC77}" srcOrd="0" destOrd="0" presId="urn:microsoft.com/office/officeart/2005/8/layout/hierarchy3"/>
    <dgm:cxn modelId="{AC78549D-58E6-4BE0-87E3-D1F2E8589DF9}" type="presOf" srcId="{33EE4A98-C463-4EDE-9F48-EF1339E7492C}" destId="{CE37532F-901E-4970-8E70-CA364CEE6B69}" srcOrd="0" destOrd="0" presId="urn:microsoft.com/office/officeart/2005/8/layout/hierarchy3"/>
    <dgm:cxn modelId="{C2813BA1-0C4A-47DF-A3E8-9B15EFF2B3F3}" type="presOf" srcId="{7B959267-E7D1-4D05-A834-2EB380700008}" destId="{1C609E91-3053-42C1-B48C-7D4457698290}" srcOrd="0" destOrd="0" presId="urn:microsoft.com/office/officeart/2005/8/layout/hierarchy3"/>
    <dgm:cxn modelId="{5E0C3B04-19BB-443D-9309-F152527710D1}" srcId="{33EE4A98-C463-4EDE-9F48-EF1339E7492C}" destId="{4F5F26B0-665A-412D-8E0E-435AEC844779}" srcOrd="0" destOrd="0" parTransId="{02C6848E-DD19-4EC7-8B81-4E1D54C86DED}" sibTransId="{49CA753B-4F5D-457A-B2A0-2FC3B5EC5FFB}"/>
    <dgm:cxn modelId="{35D5FAC6-42C5-4C96-AC10-4CEB1C011053}" type="presParOf" srcId="{CE37532F-901E-4970-8E70-CA364CEE6B69}" destId="{D420EFB7-6973-447B-A349-536616E2B9EF}" srcOrd="0" destOrd="0" presId="urn:microsoft.com/office/officeart/2005/8/layout/hierarchy3"/>
    <dgm:cxn modelId="{0D892429-D950-47B8-8B93-16BB5B0FB86F}" type="presParOf" srcId="{D420EFB7-6973-447B-A349-536616E2B9EF}" destId="{3D161D8F-0187-44ED-9F51-0CA2D11FA3B6}" srcOrd="0" destOrd="0" presId="urn:microsoft.com/office/officeart/2005/8/layout/hierarchy3"/>
    <dgm:cxn modelId="{45F24492-2BB4-4C49-B952-2DFA923AC2AD}" type="presParOf" srcId="{3D161D8F-0187-44ED-9F51-0CA2D11FA3B6}" destId="{680A41A1-D0F9-46E1-A143-35609228C9B2}" srcOrd="0" destOrd="0" presId="urn:microsoft.com/office/officeart/2005/8/layout/hierarchy3"/>
    <dgm:cxn modelId="{7952BE00-BA4F-482C-ABAE-4BBCB53C08A9}" type="presParOf" srcId="{3D161D8F-0187-44ED-9F51-0CA2D11FA3B6}" destId="{A417E92C-0157-411F-A413-2F9583376E12}" srcOrd="1" destOrd="0" presId="urn:microsoft.com/office/officeart/2005/8/layout/hierarchy3"/>
    <dgm:cxn modelId="{0D500578-AB3D-4BF8-B392-A27227463272}" type="presParOf" srcId="{D420EFB7-6973-447B-A349-536616E2B9EF}" destId="{768C18A0-008D-46F9-B1EA-316FE7E80CFE}" srcOrd="1" destOrd="0" presId="urn:microsoft.com/office/officeart/2005/8/layout/hierarchy3"/>
    <dgm:cxn modelId="{6CE9C3DF-282C-4A39-9187-8F99231CC0B1}" type="presParOf" srcId="{768C18A0-008D-46F9-B1EA-316FE7E80CFE}" destId="{8B169507-7A18-463B-9E8B-FC0AA690F4F7}" srcOrd="0" destOrd="0" presId="urn:microsoft.com/office/officeart/2005/8/layout/hierarchy3"/>
    <dgm:cxn modelId="{4A6A9D09-66FE-4FDC-AE5C-1DB018ACBBC5}" type="presParOf" srcId="{768C18A0-008D-46F9-B1EA-316FE7E80CFE}" destId="{B5A65922-2085-489C-A876-1E516C295D87}" srcOrd="1" destOrd="0" presId="urn:microsoft.com/office/officeart/2005/8/layout/hierarchy3"/>
    <dgm:cxn modelId="{08C65A92-2ADE-40B0-943C-BCBC9C08C68D}" type="presParOf" srcId="{CE37532F-901E-4970-8E70-CA364CEE6B69}" destId="{6CE2D9C7-3A2F-4E51-82CD-923D31CA3199}" srcOrd="1" destOrd="0" presId="urn:microsoft.com/office/officeart/2005/8/layout/hierarchy3"/>
    <dgm:cxn modelId="{A51D4930-6757-40C2-ABB1-E0CAEA273E0D}" type="presParOf" srcId="{6CE2D9C7-3A2F-4E51-82CD-923D31CA3199}" destId="{6E546505-0445-4B48-8252-7DADC02F08FA}" srcOrd="0" destOrd="0" presId="urn:microsoft.com/office/officeart/2005/8/layout/hierarchy3"/>
    <dgm:cxn modelId="{35044B69-0DE0-4861-A425-2C6E256C697D}" type="presParOf" srcId="{6E546505-0445-4B48-8252-7DADC02F08FA}" destId="{1C609E91-3053-42C1-B48C-7D4457698290}" srcOrd="0" destOrd="0" presId="urn:microsoft.com/office/officeart/2005/8/layout/hierarchy3"/>
    <dgm:cxn modelId="{11BE8357-007B-4C84-8437-A3C453E40A8B}" type="presParOf" srcId="{6E546505-0445-4B48-8252-7DADC02F08FA}" destId="{21F3ADB0-9E57-45EF-A9FC-D5EB7EECF9DB}" srcOrd="1" destOrd="0" presId="urn:microsoft.com/office/officeart/2005/8/layout/hierarchy3"/>
    <dgm:cxn modelId="{B2EB7A70-A44C-4268-99F2-AE1398248247}" type="presParOf" srcId="{6CE2D9C7-3A2F-4E51-82CD-923D31CA3199}" destId="{28F88052-AB29-4395-978B-16547B6C13C1}" srcOrd="1" destOrd="0" presId="urn:microsoft.com/office/officeart/2005/8/layout/hierarchy3"/>
    <dgm:cxn modelId="{80E6FDF3-0731-42BF-8F9A-B5F412A474D4}" type="presParOf" srcId="{28F88052-AB29-4395-978B-16547B6C13C1}" destId="{0F469221-D4C3-468E-9E37-542682B2BC77}" srcOrd="0" destOrd="0" presId="urn:microsoft.com/office/officeart/2005/8/layout/hierarchy3"/>
    <dgm:cxn modelId="{657A81C3-5DAD-4BBF-AB74-093A1BC644A9}" type="presParOf" srcId="{28F88052-AB29-4395-978B-16547B6C13C1}" destId="{725F7C43-2E47-4402-B449-73E6C6593D3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A6C8FF-378C-4905-9E94-41E62B1444DA}" type="doc">
      <dgm:prSet loTypeId="urn:microsoft.com/office/officeart/2005/8/layout/hierarchy1" loCatId="hierarchy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DFDB8B80-9577-4802-9B8B-3F1A13AA58AC}">
      <dgm:prSet phldrT="[Текст]"/>
      <dgm:spPr/>
      <dgm:t>
        <a:bodyPr/>
        <a:lstStyle/>
        <a:p>
          <a:r>
            <a:rPr lang="ru-RU" b="1" dirty="0" smtClean="0">
              <a:latin typeface="Georgia" pitchFamily="18" charset="0"/>
            </a:rPr>
            <a:t>Пользование учебниками и учебными пособиями</a:t>
          </a:r>
          <a:endParaRPr lang="ru-RU" b="1" dirty="0">
            <a:latin typeface="Georgia" pitchFamily="18" charset="0"/>
          </a:endParaRPr>
        </a:p>
      </dgm:t>
    </dgm:pt>
    <dgm:pt modelId="{ABD37611-EE37-48C1-B8A8-D5B47C674417}" type="parTrans" cxnId="{3BB6C0CF-A758-4C05-9CBB-03EF3D4F7432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472E6CEC-CDD1-4F44-BA6C-F43B3174040C}" type="sibTrans" cxnId="{3BB6C0CF-A758-4C05-9CBB-03EF3D4F7432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97BD54A0-990D-4A7E-BFE9-904F7D5D2524}">
      <dgm:prSet phldrT="[Текст]"/>
      <dgm:spPr/>
      <dgm:t>
        <a:bodyPr/>
        <a:lstStyle/>
        <a:p>
          <a:r>
            <a:rPr lang="ru-RU" smtClean="0">
              <a:latin typeface="Georgia" pitchFamily="18" charset="0"/>
            </a:rPr>
            <a:t>Платное</a:t>
          </a:r>
          <a:endParaRPr lang="ru-RU" dirty="0">
            <a:latin typeface="Georgia" pitchFamily="18" charset="0"/>
          </a:endParaRPr>
        </a:p>
      </dgm:t>
    </dgm:pt>
    <dgm:pt modelId="{289D408B-9BBD-48EA-AAF5-37BE7CCE6464}" type="parTrans" cxnId="{133B7572-342A-480F-9B46-F71321959DBD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EA11504B-FA71-4D39-92FA-089221F5D325}" type="sibTrans" cxnId="{133B7572-342A-480F-9B46-F71321959DBD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76D4B8D3-D4A7-4B33-A49A-0A6F97939756}">
      <dgm:prSet phldrT="[Текст]"/>
      <dgm:spPr/>
      <dgm:t>
        <a:bodyPr/>
        <a:lstStyle/>
        <a:p>
          <a:r>
            <a:rPr lang="ru-RU" smtClean="0">
              <a:latin typeface="Georgia" pitchFamily="18" charset="0"/>
            </a:rPr>
            <a:t>Бесплатное</a:t>
          </a:r>
          <a:endParaRPr lang="ru-RU" dirty="0">
            <a:latin typeface="Georgia" pitchFamily="18" charset="0"/>
          </a:endParaRPr>
        </a:p>
      </dgm:t>
    </dgm:pt>
    <dgm:pt modelId="{BC9D3268-79EB-4B10-A454-992C5F48C125}" type="parTrans" cxnId="{EE4B51EA-B308-4B33-986A-2B7758764D32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C1341AF4-505C-43A0-8FEB-31D84F00CA6A}" type="sibTrans" cxnId="{EE4B51EA-B308-4B33-986A-2B7758764D32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B6B63BC6-46F4-444C-8CE1-DBC20ED17125}">
      <dgm:prSet phldrT="[Текст]"/>
      <dgm:spPr/>
      <dgm:t>
        <a:bodyPr/>
        <a:lstStyle/>
        <a:p>
          <a:r>
            <a:rPr lang="ru-RU" dirty="0" smtClean="0">
              <a:latin typeface="Georgia" pitchFamily="18" charset="0"/>
            </a:rPr>
            <a:t>Льготное</a:t>
          </a:r>
          <a:endParaRPr lang="ru-RU" dirty="0">
            <a:latin typeface="Georgia" pitchFamily="18" charset="0"/>
          </a:endParaRPr>
        </a:p>
      </dgm:t>
    </dgm:pt>
    <dgm:pt modelId="{834C686A-A0B9-4210-BAB3-B6AA014A0CD7}" type="parTrans" cxnId="{CAA4B4BD-9EF0-49E7-82EE-5A01737B1EE3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ABDE768D-3DF0-4315-84C1-4358A2976DB9}" type="sibTrans" cxnId="{CAA4B4BD-9EF0-49E7-82EE-5A01737B1EE3}">
      <dgm:prSet/>
      <dgm:spPr/>
      <dgm:t>
        <a:bodyPr/>
        <a:lstStyle/>
        <a:p>
          <a:endParaRPr lang="ru-RU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55BD06C0-C6B8-450C-8687-BF8774883830}" type="pres">
      <dgm:prSet presAssocID="{4DA6C8FF-378C-4905-9E94-41E62B1444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3186C0-65C7-44CA-B5DD-0A9118097380}" type="pres">
      <dgm:prSet presAssocID="{DFDB8B80-9577-4802-9B8B-3F1A13AA58AC}" presName="hierRoot1" presStyleCnt="0"/>
      <dgm:spPr/>
    </dgm:pt>
    <dgm:pt modelId="{3CD339E4-BE22-4B36-ADA8-B129C375A59A}" type="pres">
      <dgm:prSet presAssocID="{DFDB8B80-9577-4802-9B8B-3F1A13AA58AC}" presName="composite" presStyleCnt="0"/>
      <dgm:spPr/>
    </dgm:pt>
    <dgm:pt modelId="{A854B484-843E-4B63-8FA7-FE6D0104FDA7}" type="pres">
      <dgm:prSet presAssocID="{DFDB8B80-9577-4802-9B8B-3F1A13AA58AC}" presName="background" presStyleLbl="node0" presStyleIdx="0" presStyleCnt="1"/>
      <dgm:spPr>
        <a:solidFill>
          <a:srgbClr val="E8BABA">
            <a:alpha val="80000"/>
          </a:srgbClr>
        </a:solidFill>
      </dgm:spPr>
    </dgm:pt>
    <dgm:pt modelId="{7CA78355-E6F8-4803-BED4-0E276063D406}" type="pres">
      <dgm:prSet presAssocID="{DFDB8B80-9577-4802-9B8B-3F1A13AA58A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9E2C62-D002-4C9E-BD39-B062B1084349}" type="pres">
      <dgm:prSet presAssocID="{DFDB8B80-9577-4802-9B8B-3F1A13AA58AC}" presName="hierChild2" presStyleCnt="0"/>
      <dgm:spPr/>
    </dgm:pt>
    <dgm:pt modelId="{85E9F517-A5E0-4778-8990-D41F36C0B5BC}" type="pres">
      <dgm:prSet presAssocID="{289D408B-9BBD-48EA-AAF5-37BE7CCE646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6A7B87C-08AF-42A3-86BC-64C25D60D996}" type="pres">
      <dgm:prSet presAssocID="{97BD54A0-990D-4A7E-BFE9-904F7D5D2524}" presName="hierRoot2" presStyleCnt="0"/>
      <dgm:spPr/>
    </dgm:pt>
    <dgm:pt modelId="{EE81B521-9F8A-4B13-9621-2E8712D11747}" type="pres">
      <dgm:prSet presAssocID="{97BD54A0-990D-4A7E-BFE9-904F7D5D2524}" presName="composite2" presStyleCnt="0"/>
      <dgm:spPr/>
    </dgm:pt>
    <dgm:pt modelId="{8D03DAC1-05A1-4D09-953E-C7648A7DFE21}" type="pres">
      <dgm:prSet presAssocID="{97BD54A0-990D-4A7E-BFE9-904F7D5D2524}" presName="background2" presStyleLbl="node2" presStyleIdx="0" presStyleCnt="3"/>
      <dgm:spPr>
        <a:solidFill>
          <a:srgbClr val="E8BABA">
            <a:alpha val="70000"/>
          </a:srgbClr>
        </a:solidFill>
      </dgm:spPr>
    </dgm:pt>
    <dgm:pt modelId="{4727385E-1480-4616-B299-440DF505451C}" type="pres">
      <dgm:prSet presAssocID="{97BD54A0-990D-4A7E-BFE9-904F7D5D2524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4544C1-A318-422F-B612-52539C54B020}" type="pres">
      <dgm:prSet presAssocID="{97BD54A0-990D-4A7E-BFE9-904F7D5D2524}" presName="hierChild3" presStyleCnt="0"/>
      <dgm:spPr/>
    </dgm:pt>
    <dgm:pt modelId="{F591333A-A220-4A10-AE62-0ABBFFC9471F}" type="pres">
      <dgm:prSet presAssocID="{834C686A-A0B9-4210-BAB3-B6AA014A0CD7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A9601DF-03F4-4963-A902-38490EC0B16B}" type="pres">
      <dgm:prSet presAssocID="{B6B63BC6-46F4-444C-8CE1-DBC20ED17125}" presName="hierRoot2" presStyleCnt="0"/>
      <dgm:spPr/>
    </dgm:pt>
    <dgm:pt modelId="{EC271C1D-B872-4FC4-89F8-8EC85BB1774A}" type="pres">
      <dgm:prSet presAssocID="{B6B63BC6-46F4-444C-8CE1-DBC20ED17125}" presName="composite2" presStyleCnt="0"/>
      <dgm:spPr/>
    </dgm:pt>
    <dgm:pt modelId="{51C19653-3F79-425D-99F9-6DC1A048E838}" type="pres">
      <dgm:prSet presAssocID="{B6B63BC6-46F4-444C-8CE1-DBC20ED17125}" presName="background2" presStyleLbl="node2" presStyleIdx="1" presStyleCnt="3"/>
      <dgm:spPr>
        <a:solidFill>
          <a:srgbClr val="E8BABA">
            <a:alpha val="70000"/>
          </a:srgbClr>
        </a:solidFill>
      </dgm:spPr>
    </dgm:pt>
    <dgm:pt modelId="{97365B7F-F423-4541-BE88-361BF8FA8CF0}" type="pres">
      <dgm:prSet presAssocID="{B6B63BC6-46F4-444C-8CE1-DBC20ED17125}" presName="text2" presStyleLbl="fgAcc2" presStyleIdx="1" presStyleCnt="3" custLinFactNeighborX="468" custLinFactNeighborY="-14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F41037-20D4-4F20-8AFB-6914BF3260B8}" type="pres">
      <dgm:prSet presAssocID="{B6B63BC6-46F4-444C-8CE1-DBC20ED17125}" presName="hierChild3" presStyleCnt="0"/>
      <dgm:spPr/>
    </dgm:pt>
    <dgm:pt modelId="{B4227D62-DC39-4C9D-AFE5-34184E5FEE99}" type="pres">
      <dgm:prSet presAssocID="{BC9D3268-79EB-4B10-A454-992C5F48C125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88ABB2C-8D26-4661-92FA-2DED68FEB9CD}" type="pres">
      <dgm:prSet presAssocID="{76D4B8D3-D4A7-4B33-A49A-0A6F97939756}" presName="hierRoot2" presStyleCnt="0"/>
      <dgm:spPr/>
    </dgm:pt>
    <dgm:pt modelId="{75A2AB0A-1E76-48D6-85BC-FA4343E4F083}" type="pres">
      <dgm:prSet presAssocID="{76D4B8D3-D4A7-4B33-A49A-0A6F97939756}" presName="composite2" presStyleCnt="0"/>
      <dgm:spPr/>
    </dgm:pt>
    <dgm:pt modelId="{268CB459-C5E9-45C7-86EF-1851707557AB}" type="pres">
      <dgm:prSet presAssocID="{76D4B8D3-D4A7-4B33-A49A-0A6F97939756}" presName="background2" presStyleLbl="node2" presStyleIdx="2" presStyleCnt="3"/>
      <dgm:spPr>
        <a:solidFill>
          <a:srgbClr val="E8BABA">
            <a:alpha val="70000"/>
          </a:srgbClr>
        </a:solidFill>
      </dgm:spPr>
    </dgm:pt>
    <dgm:pt modelId="{DF897775-B80D-4EE1-AF2A-50B580DD2CDE}" type="pres">
      <dgm:prSet presAssocID="{76D4B8D3-D4A7-4B33-A49A-0A6F97939756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5D0EBC-855B-40BA-B42A-C760874847F6}" type="pres">
      <dgm:prSet presAssocID="{76D4B8D3-D4A7-4B33-A49A-0A6F97939756}" presName="hierChild3" presStyleCnt="0"/>
      <dgm:spPr/>
    </dgm:pt>
  </dgm:ptLst>
  <dgm:cxnLst>
    <dgm:cxn modelId="{243AE2D0-2FE9-4652-BC51-5E713EA586DF}" type="presOf" srcId="{BC9D3268-79EB-4B10-A454-992C5F48C125}" destId="{B4227D62-DC39-4C9D-AFE5-34184E5FEE99}" srcOrd="0" destOrd="0" presId="urn:microsoft.com/office/officeart/2005/8/layout/hierarchy1"/>
    <dgm:cxn modelId="{806E87D3-9DD4-47AC-B076-F7BCF01A3D86}" type="presOf" srcId="{97BD54A0-990D-4A7E-BFE9-904F7D5D2524}" destId="{4727385E-1480-4616-B299-440DF505451C}" srcOrd="0" destOrd="0" presId="urn:microsoft.com/office/officeart/2005/8/layout/hierarchy1"/>
    <dgm:cxn modelId="{133B7572-342A-480F-9B46-F71321959DBD}" srcId="{DFDB8B80-9577-4802-9B8B-3F1A13AA58AC}" destId="{97BD54A0-990D-4A7E-BFE9-904F7D5D2524}" srcOrd="0" destOrd="0" parTransId="{289D408B-9BBD-48EA-AAF5-37BE7CCE6464}" sibTransId="{EA11504B-FA71-4D39-92FA-089221F5D325}"/>
    <dgm:cxn modelId="{7F11945B-CD2C-4656-9FBB-7096315F7FA6}" type="presOf" srcId="{289D408B-9BBD-48EA-AAF5-37BE7CCE6464}" destId="{85E9F517-A5E0-4778-8990-D41F36C0B5BC}" srcOrd="0" destOrd="0" presId="urn:microsoft.com/office/officeart/2005/8/layout/hierarchy1"/>
    <dgm:cxn modelId="{C62A6148-7187-4FC3-A51D-62BB2953929A}" type="presOf" srcId="{DFDB8B80-9577-4802-9B8B-3F1A13AA58AC}" destId="{7CA78355-E6F8-4803-BED4-0E276063D406}" srcOrd="0" destOrd="0" presId="urn:microsoft.com/office/officeart/2005/8/layout/hierarchy1"/>
    <dgm:cxn modelId="{7A90BE93-1F94-466C-8281-1111E26AC766}" type="presOf" srcId="{834C686A-A0B9-4210-BAB3-B6AA014A0CD7}" destId="{F591333A-A220-4A10-AE62-0ABBFFC9471F}" srcOrd="0" destOrd="0" presId="urn:microsoft.com/office/officeart/2005/8/layout/hierarchy1"/>
    <dgm:cxn modelId="{EE4B51EA-B308-4B33-986A-2B7758764D32}" srcId="{DFDB8B80-9577-4802-9B8B-3F1A13AA58AC}" destId="{76D4B8D3-D4A7-4B33-A49A-0A6F97939756}" srcOrd="2" destOrd="0" parTransId="{BC9D3268-79EB-4B10-A454-992C5F48C125}" sibTransId="{C1341AF4-505C-43A0-8FEB-31D84F00CA6A}"/>
    <dgm:cxn modelId="{5DE1A28F-3FBA-4DE3-BE8A-BAD3E49A6ACA}" type="presOf" srcId="{B6B63BC6-46F4-444C-8CE1-DBC20ED17125}" destId="{97365B7F-F423-4541-BE88-361BF8FA8CF0}" srcOrd="0" destOrd="0" presId="urn:microsoft.com/office/officeart/2005/8/layout/hierarchy1"/>
    <dgm:cxn modelId="{B0E839C0-CC5D-4DC6-866D-5D7507567050}" type="presOf" srcId="{4DA6C8FF-378C-4905-9E94-41E62B1444DA}" destId="{55BD06C0-C6B8-450C-8687-BF8774883830}" srcOrd="0" destOrd="0" presId="urn:microsoft.com/office/officeart/2005/8/layout/hierarchy1"/>
    <dgm:cxn modelId="{CAA4B4BD-9EF0-49E7-82EE-5A01737B1EE3}" srcId="{DFDB8B80-9577-4802-9B8B-3F1A13AA58AC}" destId="{B6B63BC6-46F4-444C-8CE1-DBC20ED17125}" srcOrd="1" destOrd="0" parTransId="{834C686A-A0B9-4210-BAB3-B6AA014A0CD7}" sibTransId="{ABDE768D-3DF0-4315-84C1-4358A2976DB9}"/>
    <dgm:cxn modelId="{3BB6C0CF-A758-4C05-9CBB-03EF3D4F7432}" srcId="{4DA6C8FF-378C-4905-9E94-41E62B1444DA}" destId="{DFDB8B80-9577-4802-9B8B-3F1A13AA58AC}" srcOrd="0" destOrd="0" parTransId="{ABD37611-EE37-48C1-B8A8-D5B47C674417}" sibTransId="{472E6CEC-CDD1-4F44-BA6C-F43B3174040C}"/>
    <dgm:cxn modelId="{1F0F983B-AD3B-464D-A5BD-4238B18EBF05}" type="presOf" srcId="{76D4B8D3-D4A7-4B33-A49A-0A6F97939756}" destId="{DF897775-B80D-4EE1-AF2A-50B580DD2CDE}" srcOrd="0" destOrd="0" presId="urn:microsoft.com/office/officeart/2005/8/layout/hierarchy1"/>
    <dgm:cxn modelId="{A7746DCE-11C9-438F-973B-018BADF1A4F7}" type="presParOf" srcId="{55BD06C0-C6B8-450C-8687-BF8774883830}" destId="{EB3186C0-65C7-44CA-B5DD-0A9118097380}" srcOrd="0" destOrd="0" presId="urn:microsoft.com/office/officeart/2005/8/layout/hierarchy1"/>
    <dgm:cxn modelId="{B81E8F67-6363-48FA-83EC-AF85976D4FE4}" type="presParOf" srcId="{EB3186C0-65C7-44CA-B5DD-0A9118097380}" destId="{3CD339E4-BE22-4B36-ADA8-B129C375A59A}" srcOrd="0" destOrd="0" presId="urn:microsoft.com/office/officeart/2005/8/layout/hierarchy1"/>
    <dgm:cxn modelId="{ACED1FB6-EED4-4CCA-A2D5-23C956177EF3}" type="presParOf" srcId="{3CD339E4-BE22-4B36-ADA8-B129C375A59A}" destId="{A854B484-843E-4B63-8FA7-FE6D0104FDA7}" srcOrd="0" destOrd="0" presId="urn:microsoft.com/office/officeart/2005/8/layout/hierarchy1"/>
    <dgm:cxn modelId="{2E53228B-BE7C-4F96-8223-3606A4008954}" type="presParOf" srcId="{3CD339E4-BE22-4B36-ADA8-B129C375A59A}" destId="{7CA78355-E6F8-4803-BED4-0E276063D406}" srcOrd="1" destOrd="0" presId="urn:microsoft.com/office/officeart/2005/8/layout/hierarchy1"/>
    <dgm:cxn modelId="{6CB3D108-A23D-44F4-965C-5CB731281BDE}" type="presParOf" srcId="{EB3186C0-65C7-44CA-B5DD-0A9118097380}" destId="{B79E2C62-D002-4C9E-BD39-B062B1084349}" srcOrd="1" destOrd="0" presId="urn:microsoft.com/office/officeart/2005/8/layout/hierarchy1"/>
    <dgm:cxn modelId="{CDFED9DB-69B6-4BFE-8A98-4171C055498B}" type="presParOf" srcId="{B79E2C62-D002-4C9E-BD39-B062B1084349}" destId="{85E9F517-A5E0-4778-8990-D41F36C0B5BC}" srcOrd="0" destOrd="0" presId="urn:microsoft.com/office/officeart/2005/8/layout/hierarchy1"/>
    <dgm:cxn modelId="{49E41736-5CC8-4518-A31B-5AFC4EDC752D}" type="presParOf" srcId="{B79E2C62-D002-4C9E-BD39-B062B1084349}" destId="{76A7B87C-08AF-42A3-86BC-64C25D60D996}" srcOrd="1" destOrd="0" presId="urn:microsoft.com/office/officeart/2005/8/layout/hierarchy1"/>
    <dgm:cxn modelId="{A85406F1-CFD3-465B-8714-B156252BFE47}" type="presParOf" srcId="{76A7B87C-08AF-42A3-86BC-64C25D60D996}" destId="{EE81B521-9F8A-4B13-9621-2E8712D11747}" srcOrd="0" destOrd="0" presId="urn:microsoft.com/office/officeart/2005/8/layout/hierarchy1"/>
    <dgm:cxn modelId="{AA6AE653-7083-4133-A112-E1123F118E67}" type="presParOf" srcId="{EE81B521-9F8A-4B13-9621-2E8712D11747}" destId="{8D03DAC1-05A1-4D09-953E-C7648A7DFE21}" srcOrd="0" destOrd="0" presId="urn:microsoft.com/office/officeart/2005/8/layout/hierarchy1"/>
    <dgm:cxn modelId="{B28AC11D-E6A8-4D77-BD8E-717119F8ABB6}" type="presParOf" srcId="{EE81B521-9F8A-4B13-9621-2E8712D11747}" destId="{4727385E-1480-4616-B299-440DF505451C}" srcOrd="1" destOrd="0" presId="urn:microsoft.com/office/officeart/2005/8/layout/hierarchy1"/>
    <dgm:cxn modelId="{B25353F3-65D6-4956-988F-29739423DE13}" type="presParOf" srcId="{76A7B87C-08AF-42A3-86BC-64C25D60D996}" destId="{674544C1-A318-422F-B612-52539C54B020}" srcOrd="1" destOrd="0" presId="urn:microsoft.com/office/officeart/2005/8/layout/hierarchy1"/>
    <dgm:cxn modelId="{3B3F6569-57C1-4BB0-B3BE-349B81A414BB}" type="presParOf" srcId="{B79E2C62-D002-4C9E-BD39-B062B1084349}" destId="{F591333A-A220-4A10-AE62-0ABBFFC9471F}" srcOrd="2" destOrd="0" presId="urn:microsoft.com/office/officeart/2005/8/layout/hierarchy1"/>
    <dgm:cxn modelId="{1C114FE3-52F0-4D11-8F4F-72B5891476FA}" type="presParOf" srcId="{B79E2C62-D002-4C9E-BD39-B062B1084349}" destId="{FA9601DF-03F4-4963-A902-38490EC0B16B}" srcOrd="3" destOrd="0" presId="urn:microsoft.com/office/officeart/2005/8/layout/hierarchy1"/>
    <dgm:cxn modelId="{A4D7471A-3A5F-4B79-A60A-0DCE96AC5C21}" type="presParOf" srcId="{FA9601DF-03F4-4963-A902-38490EC0B16B}" destId="{EC271C1D-B872-4FC4-89F8-8EC85BB1774A}" srcOrd="0" destOrd="0" presId="urn:microsoft.com/office/officeart/2005/8/layout/hierarchy1"/>
    <dgm:cxn modelId="{61294955-B690-4E3E-956E-CCBBD018C876}" type="presParOf" srcId="{EC271C1D-B872-4FC4-89F8-8EC85BB1774A}" destId="{51C19653-3F79-425D-99F9-6DC1A048E838}" srcOrd="0" destOrd="0" presId="urn:microsoft.com/office/officeart/2005/8/layout/hierarchy1"/>
    <dgm:cxn modelId="{EFD2E82A-23F8-4655-ABA1-577D5AE9F3E8}" type="presParOf" srcId="{EC271C1D-B872-4FC4-89F8-8EC85BB1774A}" destId="{97365B7F-F423-4541-BE88-361BF8FA8CF0}" srcOrd="1" destOrd="0" presId="urn:microsoft.com/office/officeart/2005/8/layout/hierarchy1"/>
    <dgm:cxn modelId="{476E607B-1882-42C3-A2D5-1C656444C49B}" type="presParOf" srcId="{FA9601DF-03F4-4963-A902-38490EC0B16B}" destId="{90F41037-20D4-4F20-8AFB-6914BF3260B8}" srcOrd="1" destOrd="0" presId="urn:microsoft.com/office/officeart/2005/8/layout/hierarchy1"/>
    <dgm:cxn modelId="{29DFCC10-A34D-4344-BF29-D9287EAE999A}" type="presParOf" srcId="{B79E2C62-D002-4C9E-BD39-B062B1084349}" destId="{B4227D62-DC39-4C9D-AFE5-34184E5FEE99}" srcOrd="4" destOrd="0" presId="urn:microsoft.com/office/officeart/2005/8/layout/hierarchy1"/>
    <dgm:cxn modelId="{8F37B445-E644-4E5A-B9B5-86B60FDEE227}" type="presParOf" srcId="{B79E2C62-D002-4C9E-BD39-B062B1084349}" destId="{888ABB2C-8D26-4661-92FA-2DED68FEB9CD}" srcOrd="5" destOrd="0" presId="urn:microsoft.com/office/officeart/2005/8/layout/hierarchy1"/>
    <dgm:cxn modelId="{06F57D5F-006F-442D-84B6-840E25D021EA}" type="presParOf" srcId="{888ABB2C-8D26-4661-92FA-2DED68FEB9CD}" destId="{75A2AB0A-1E76-48D6-85BC-FA4343E4F083}" srcOrd="0" destOrd="0" presId="urn:microsoft.com/office/officeart/2005/8/layout/hierarchy1"/>
    <dgm:cxn modelId="{7362111E-A665-49F2-8580-74EF035CB488}" type="presParOf" srcId="{75A2AB0A-1E76-48D6-85BC-FA4343E4F083}" destId="{268CB459-C5E9-45C7-86EF-1851707557AB}" srcOrd="0" destOrd="0" presId="urn:microsoft.com/office/officeart/2005/8/layout/hierarchy1"/>
    <dgm:cxn modelId="{46A642E1-12BB-460F-8B0E-C9DF4DF24823}" type="presParOf" srcId="{75A2AB0A-1E76-48D6-85BC-FA4343E4F083}" destId="{DF897775-B80D-4EE1-AF2A-50B580DD2CDE}" srcOrd="1" destOrd="0" presId="urn:microsoft.com/office/officeart/2005/8/layout/hierarchy1"/>
    <dgm:cxn modelId="{AE9F26A2-666A-435B-9379-978E91BFD2D6}" type="presParOf" srcId="{888ABB2C-8D26-4661-92FA-2DED68FEB9CD}" destId="{135D0EBC-855B-40BA-B42A-C760874847F6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094AD5-9081-4EAC-A5C6-6E48A3A69BC3}" type="doc">
      <dgm:prSet loTypeId="urn:microsoft.com/office/officeart/2005/8/layout/default#2" loCatId="list" qsTypeId="urn:microsoft.com/office/officeart/2005/8/quickstyle/3d1" qsCatId="3D" csTypeId="urn:microsoft.com/office/officeart/2005/8/colors/accent5_1" csCatId="accent5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3E5CA572-8911-45F9-B587-5DDA2BA3FDC7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Устанавливает </a:t>
          </a:r>
          <a:br>
            <a:rPr lang="ru-RU" sz="16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</a:br>
          <a:r>
            <a:rPr lang="ru-RU" sz="16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порядок подготовки и выпуска учебных изданий, а также их использования в образовательном процессе</a:t>
          </a:r>
          <a:endParaRPr lang="ru-RU" sz="1600" dirty="0">
            <a:solidFill>
              <a:schemeClr val="bg2">
                <a:lumMod val="10000"/>
              </a:schemeClr>
            </a:solidFill>
            <a:latin typeface="Constantia" pitchFamily="18" charset="0"/>
          </a:endParaRPr>
        </a:p>
      </dgm:t>
    </dgm:pt>
    <dgm:pt modelId="{54CDFA05-2CAB-4D06-8A69-A8A51399AFA5}" type="parTrans" cxnId="{4E5C37E5-3DBE-4192-9F7D-646CC940BE99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</a:endParaRPr>
        </a:p>
      </dgm:t>
    </dgm:pt>
    <dgm:pt modelId="{C928ACAB-6071-4D9F-B5DF-8ACB72DB95A9}" type="sibTrans" cxnId="{4E5C37E5-3DBE-4192-9F7D-646CC940BE99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</a:endParaRPr>
        </a:p>
      </dgm:t>
    </dgm:pt>
    <dgm:pt modelId="{5AB9F8AC-367D-4F7D-BB0D-0387DD06C18A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Определяет, </a:t>
          </a:r>
          <a:br>
            <a:rPr lang="ru-RU" sz="16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</a:br>
          <a:r>
            <a:rPr lang="ru-RU" sz="16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какие виды изданий относятся к учебным (учебное пособие, учебно-методическое пособие, пособие, практикум и т.д.)</a:t>
          </a:r>
          <a:endParaRPr lang="ru-RU" sz="1600" dirty="0">
            <a:solidFill>
              <a:schemeClr val="bg2">
                <a:lumMod val="10000"/>
              </a:schemeClr>
            </a:solidFill>
            <a:latin typeface="Constantia" pitchFamily="18" charset="0"/>
          </a:endParaRPr>
        </a:p>
      </dgm:t>
    </dgm:pt>
    <dgm:pt modelId="{064D32B6-458C-49CC-B19A-05DA3F6851E4}" type="parTrans" cxnId="{A809115E-7476-49E2-831B-92D2CEF38770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</a:endParaRPr>
        </a:p>
      </dgm:t>
    </dgm:pt>
    <dgm:pt modelId="{C6B62BA1-9057-496A-B34B-781051FBACA4}" type="sibTrans" cxnId="{A809115E-7476-49E2-831B-92D2CEF38770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</a:endParaRPr>
        </a:p>
      </dgm:t>
    </dgm:pt>
    <dgm:pt modelId="{73374041-AA56-4301-8141-E5F427D0D87C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1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Главой 2 Инструкции устанавливается порядок планирования и использования учебных изданий. Особенно важны пункты 6 – 14, в которых четко прописан порядок заказа, основные цифры и сроки.</a:t>
          </a:r>
          <a:endParaRPr lang="ru-RU" sz="1600" b="1" dirty="0">
            <a:solidFill>
              <a:schemeClr val="bg2">
                <a:lumMod val="10000"/>
              </a:schemeClr>
            </a:solidFill>
            <a:latin typeface="Constantia" pitchFamily="18" charset="0"/>
          </a:endParaRPr>
        </a:p>
      </dgm:t>
    </dgm:pt>
    <dgm:pt modelId="{2FB41675-ECBF-482F-A0E9-F43A995B0072}" type="parTrans" cxnId="{DB7B9424-38E7-4CF6-A9BD-183B4C0BCDC9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</a:endParaRPr>
        </a:p>
      </dgm:t>
    </dgm:pt>
    <dgm:pt modelId="{CF1244ED-8F30-464A-8E21-3203B09DF8F9}" type="sibTrans" cxnId="{DB7B9424-38E7-4CF6-A9BD-183B4C0BCDC9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</a:endParaRPr>
        </a:p>
      </dgm:t>
    </dgm:pt>
    <dgm:pt modelId="{B887299C-7045-4D08-B1BD-98B0D73FC7EF}" type="pres">
      <dgm:prSet presAssocID="{46094AD5-9081-4EAC-A5C6-6E48A3A69B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54C1E2-06F2-40C5-877E-7B256133B5AC}" type="pres">
      <dgm:prSet presAssocID="{3E5CA572-8911-45F9-B587-5DDA2BA3FDC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91410-6A17-4685-820A-BE8D8F7813AE}" type="pres">
      <dgm:prSet presAssocID="{C928ACAB-6071-4D9F-B5DF-8ACB72DB95A9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899F6222-E65B-4765-B5A9-C3C50D2DCED5}" type="pres">
      <dgm:prSet presAssocID="{5AB9F8AC-367D-4F7D-BB0D-0387DD06C18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EF236-CE3F-4511-9D61-7736808F9E43}" type="pres">
      <dgm:prSet presAssocID="{C6B62BA1-9057-496A-B34B-781051FBACA4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91BA3474-14E1-4546-8210-035F4B1C0FC8}" type="pres">
      <dgm:prSet presAssocID="{73374041-AA56-4301-8141-E5F427D0D87C}" presName="node" presStyleLbl="node1" presStyleIdx="2" presStyleCnt="3" custScaleX="127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0F876-F499-40E6-AAC6-8D9B26F7C4BC}" type="presOf" srcId="{46094AD5-9081-4EAC-A5C6-6E48A3A69BC3}" destId="{B887299C-7045-4D08-B1BD-98B0D73FC7EF}" srcOrd="0" destOrd="0" presId="urn:microsoft.com/office/officeart/2005/8/layout/default#2"/>
    <dgm:cxn modelId="{59000C05-F3DF-4F7B-8831-05812DC9D36C}" type="presOf" srcId="{73374041-AA56-4301-8141-E5F427D0D87C}" destId="{91BA3474-14E1-4546-8210-035F4B1C0FC8}" srcOrd="0" destOrd="0" presId="urn:microsoft.com/office/officeart/2005/8/layout/default#2"/>
    <dgm:cxn modelId="{4E5C37E5-3DBE-4192-9F7D-646CC940BE99}" srcId="{46094AD5-9081-4EAC-A5C6-6E48A3A69BC3}" destId="{3E5CA572-8911-45F9-B587-5DDA2BA3FDC7}" srcOrd="0" destOrd="0" parTransId="{54CDFA05-2CAB-4D06-8A69-A8A51399AFA5}" sibTransId="{C928ACAB-6071-4D9F-B5DF-8ACB72DB95A9}"/>
    <dgm:cxn modelId="{DB7B9424-38E7-4CF6-A9BD-183B4C0BCDC9}" srcId="{46094AD5-9081-4EAC-A5C6-6E48A3A69BC3}" destId="{73374041-AA56-4301-8141-E5F427D0D87C}" srcOrd="2" destOrd="0" parTransId="{2FB41675-ECBF-482F-A0E9-F43A995B0072}" sibTransId="{CF1244ED-8F30-464A-8E21-3203B09DF8F9}"/>
    <dgm:cxn modelId="{AE1BC013-B750-4BDB-B103-92242FA9C725}" type="presOf" srcId="{3E5CA572-8911-45F9-B587-5DDA2BA3FDC7}" destId="{8E54C1E2-06F2-40C5-877E-7B256133B5AC}" srcOrd="0" destOrd="0" presId="urn:microsoft.com/office/officeart/2005/8/layout/default#2"/>
    <dgm:cxn modelId="{A809115E-7476-49E2-831B-92D2CEF38770}" srcId="{46094AD5-9081-4EAC-A5C6-6E48A3A69BC3}" destId="{5AB9F8AC-367D-4F7D-BB0D-0387DD06C18A}" srcOrd="1" destOrd="0" parTransId="{064D32B6-458C-49CC-B19A-05DA3F6851E4}" sibTransId="{C6B62BA1-9057-496A-B34B-781051FBACA4}"/>
    <dgm:cxn modelId="{40F87D2E-C346-4035-B241-5BBA49782A30}" type="presOf" srcId="{5AB9F8AC-367D-4F7D-BB0D-0387DD06C18A}" destId="{899F6222-E65B-4765-B5A9-C3C50D2DCED5}" srcOrd="0" destOrd="0" presId="urn:microsoft.com/office/officeart/2005/8/layout/default#2"/>
    <dgm:cxn modelId="{D76E632E-483B-495C-9CE6-86EEAA027059}" type="presParOf" srcId="{B887299C-7045-4D08-B1BD-98B0D73FC7EF}" destId="{8E54C1E2-06F2-40C5-877E-7B256133B5AC}" srcOrd="0" destOrd="0" presId="urn:microsoft.com/office/officeart/2005/8/layout/default#2"/>
    <dgm:cxn modelId="{951F1369-7108-4DCD-B6EF-DAC6A7AF502C}" type="presParOf" srcId="{B887299C-7045-4D08-B1BD-98B0D73FC7EF}" destId="{91391410-6A17-4685-820A-BE8D8F7813AE}" srcOrd="1" destOrd="0" presId="urn:microsoft.com/office/officeart/2005/8/layout/default#2"/>
    <dgm:cxn modelId="{A3EDAE67-01DE-4675-8EB9-BAD1501F91E5}" type="presParOf" srcId="{B887299C-7045-4D08-B1BD-98B0D73FC7EF}" destId="{899F6222-E65B-4765-B5A9-C3C50D2DCED5}" srcOrd="2" destOrd="0" presId="urn:microsoft.com/office/officeart/2005/8/layout/default#2"/>
    <dgm:cxn modelId="{AD7A5E3B-F8A7-45FE-9BB2-1BE9291F1FD7}" type="presParOf" srcId="{B887299C-7045-4D08-B1BD-98B0D73FC7EF}" destId="{9B0EF236-CE3F-4511-9D61-7736808F9E43}" srcOrd="3" destOrd="0" presId="urn:microsoft.com/office/officeart/2005/8/layout/default#2"/>
    <dgm:cxn modelId="{99BE290E-0718-404A-928E-F3932241D9C4}" type="presParOf" srcId="{B887299C-7045-4D08-B1BD-98B0D73FC7EF}" destId="{91BA3474-14E1-4546-8210-035F4B1C0FC8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094AD5-9081-4EAC-A5C6-6E48A3A69BC3}" type="doc">
      <dgm:prSet loTypeId="urn:microsoft.com/office/officeart/2005/8/layout/default#3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E5CA572-8911-45F9-B587-5DDA2BA3FDC7}">
      <dgm:prSet phldrT="[Текст]" custT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e-BY" sz="1700" b="1" u="none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8. </a:t>
          </a:r>
          <a:r>
            <a:rPr lang="be-BY" sz="1700" b="1" u="sng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Заказ на учебно-методические пособия</a:t>
          </a:r>
          <a:r>
            <a:rPr lang="be-BY" sz="1700" b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, </a:t>
          </a:r>
          <a:br>
            <a:rPr lang="be-BY" sz="1700" b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</a:br>
          <a:r>
            <a:rPr lang="be-BY" sz="1700" b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пособия, учебные наглядные пособия и иные виды учебных изданий, </a:t>
          </a:r>
          <a:r>
            <a:rPr lang="be-BY" sz="1700" b="1" u="sng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адресованные педагогическим работникам</a:t>
          </a:r>
          <a:r>
            <a:rPr lang="be-BY" sz="1700" b="1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 </a:t>
          </a:r>
          <a:br>
            <a:rPr lang="be-BY" sz="1700" b="1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</a:br>
          <a:r>
            <a:rPr lang="be-BY" sz="1700" b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для организации ими образовательного процесса при освоении воспитанниками и учащимися содержания образовательной программы дошкольного образования, образовательных программ общего среднего, специального образования, образовательной программы дополнительного образования детей и молодежи, </a:t>
          </a:r>
          <a:br>
            <a:rPr lang="be-BY" sz="1700" b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</a:br>
          <a:r>
            <a:rPr lang="be-BY" sz="1700" b="1" u="sng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осуществляется из расчета не менее одного учебного издания на каждое учреждение образования</a:t>
          </a:r>
          <a:r>
            <a:rPr lang="be-BY" sz="17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.</a:t>
          </a:r>
          <a:endParaRPr lang="ru-RU" sz="1700" dirty="0">
            <a:solidFill>
              <a:schemeClr val="bg2">
                <a:lumMod val="10000"/>
              </a:schemeClr>
            </a:solidFill>
            <a:latin typeface="Constantia" pitchFamily="18" charset="0"/>
          </a:endParaRPr>
        </a:p>
      </dgm:t>
    </dgm:pt>
    <dgm:pt modelId="{54CDFA05-2CAB-4D06-8A69-A8A51399AFA5}" type="parTrans" cxnId="{4E5C37E5-3DBE-4192-9F7D-646CC940BE99}">
      <dgm:prSet/>
      <dgm:spPr/>
      <dgm:t>
        <a:bodyPr/>
        <a:lstStyle/>
        <a:p>
          <a:endParaRPr lang="ru-RU"/>
        </a:p>
      </dgm:t>
    </dgm:pt>
    <dgm:pt modelId="{C928ACAB-6071-4D9F-B5DF-8ACB72DB95A9}" type="sibTrans" cxnId="{4E5C37E5-3DBE-4192-9F7D-646CC940BE99}">
      <dgm:prSet/>
      <dgm:spPr/>
      <dgm:t>
        <a:bodyPr/>
        <a:lstStyle/>
        <a:p>
          <a:endParaRPr lang="ru-RU"/>
        </a:p>
      </dgm:t>
    </dgm:pt>
    <dgm:pt modelId="{B887299C-7045-4D08-B1BD-98B0D73FC7EF}" type="pres">
      <dgm:prSet presAssocID="{46094AD5-9081-4EAC-A5C6-6E48A3A69B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54C1E2-06F2-40C5-877E-7B256133B5AC}" type="pres">
      <dgm:prSet presAssocID="{3E5CA572-8911-45F9-B587-5DDA2BA3FDC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5C37E5-3DBE-4192-9F7D-646CC940BE99}" srcId="{46094AD5-9081-4EAC-A5C6-6E48A3A69BC3}" destId="{3E5CA572-8911-45F9-B587-5DDA2BA3FDC7}" srcOrd="0" destOrd="0" parTransId="{54CDFA05-2CAB-4D06-8A69-A8A51399AFA5}" sibTransId="{C928ACAB-6071-4D9F-B5DF-8ACB72DB95A9}"/>
    <dgm:cxn modelId="{76FD858F-42C6-4012-8041-6522EC813DD6}" type="presOf" srcId="{3E5CA572-8911-45F9-B587-5DDA2BA3FDC7}" destId="{8E54C1E2-06F2-40C5-877E-7B256133B5AC}" srcOrd="0" destOrd="0" presId="urn:microsoft.com/office/officeart/2005/8/layout/default#3"/>
    <dgm:cxn modelId="{F26080E5-D1EA-44DD-AB58-33056F389AA0}" type="presOf" srcId="{46094AD5-9081-4EAC-A5C6-6E48A3A69BC3}" destId="{B887299C-7045-4D08-B1BD-98B0D73FC7EF}" srcOrd="0" destOrd="0" presId="urn:microsoft.com/office/officeart/2005/8/layout/default#3"/>
    <dgm:cxn modelId="{5C3DF018-9FED-4054-BE31-A07A89C9F5E4}" type="presParOf" srcId="{B887299C-7045-4D08-B1BD-98B0D73FC7EF}" destId="{8E54C1E2-06F2-40C5-877E-7B256133B5AC}" srcOrd="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7CCCE0-E06A-4C08-978E-B166EFB286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3601894D-78B4-4EF7-ACDA-0816DD68758C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Библиотека учреждения образования относится к категории </a:t>
          </a:r>
          <a:r>
            <a:rPr lang="ru-RU" sz="1600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специальных библиотек</a:t>
          </a: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, осуществляет сбор и обеспечивает сохранность документов</a:t>
          </a:r>
          <a:endParaRPr lang="ru-RU" sz="16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A74AA527-5451-49AE-AE19-E8A444B9EB4E}" type="parTrans" cxnId="{ED434549-D1D2-41FC-A742-20BCF5300C8B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5468FA15-78DE-4D77-B42B-069E811F25AC}" type="sibTrans" cxnId="{ED434549-D1D2-41FC-A742-20BCF5300C8B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99B17781-9895-4FEC-BB0D-B93DEA9F8F16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Деятельность библиотек определена главой 18 </a:t>
          </a:r>
        </a:p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Кодекса Республики Беларусь </a:t>
          </a:r>
          <a:b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 культуре</a:t>
          </a:r>
          <a:endParaRPr lang="ru-RU" sz="16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3CA91ABB-18F2-4FD9-A964-17CC84D6799E}" type="parTrans" cxnId="{70932FB0-A1D2-4A4B-97BC-1E6F094A8312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278644C1-44CF-4040-A27A-59AE5C28036D}" type="sibTrans" cxnId="{70932FB0-A1D2-4A4B-97BC-1E6F094A8312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A760D945-E586-4F16-8887-079854B8CA17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Библиотечное, информационное и справочно-библиографическое </a:t>
          </a:r>
          <a:r>
            <a:rPr lang="be-BY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обслуживание </a:t>
          </a: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пользователей </a:t>
          </a:r>
          <a:r>
            <a:rPr lang="be-BY" sz="1600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осуществляется в соответствии с </a:t>
          </a:r>
          <a:r>
            <a:rPr lang="ru-RU" sz="1600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планом работы </a:t>
          </a:r>
          <a:r>
            <a:rPr lang="be-BY" sz="1600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учреждения </a:t>
          </a:r>
          <a:r>
            <a:rPr lang="ru-RU" sz="1600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образования на год</a:t>
          </a:r>
          <a:r>
            <a:rPr lang="be-BY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.</a:t>
          </a:r>
          <a:endParaRPr lang="ru-RU" sz="16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0EC0EA56-7A22-4EE5-8270-BC62F1EE93C9}" type="parTrans" cxnId="{0885A5B9-E04E-461F-9910-A368E13A7063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BD9FA38E-264F-433C-83EF-A9E441A57390}" type="sibTrans" cxnId="{0885A5B9-E04E-461F-9910-A368E13A7063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310831FF-ECA9-4F8C-BEB2-574E288B92C6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План работы </a:t>
          </a: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библиотеки </a:t>
          </a:r>
          <a:r>
            <a:rPr lang="be-BY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учреждени</a:t>
          </a: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я образования </a:t>
          </a:r>
          <a:r>
            <a:rPr lang="ru-RU" sz="1600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является одним из обязательных разделов годового плана</a:t>
          </a: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 учреждения образования</a:t>
          </a:r>
          <a:endParaRPr lang="ru-RU" sz="16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825BB3FE-C02A-499A-9B74-3C07D149893D}" type="parTrans" cxnId="{9048E22B-D552-4460-B13C-9EADC88568FC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9274AF43-2F51-4835-B524-1143BC3F1A49}" type="sibTrans" cxnId="{9048E22B-D552-4460-B13C-9EADC88568FC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47BCCD56-7F62-48C7-A211-CF37AE5A4962}" type="pres">
      <dgm:prSet presAssocID="{0D7CCCE0-E06A-4C08-978E-B166EFB286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254497-EBB3-4F45-B4A4-138EDFC03353}" type="pres">
      <dgm:prSet presAssocID="{3601894D-78B4-4EF7-ACDA-0816DD68758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B74F6-BA3E-4B95-9061-86A4A79F2601}" type="pres">
      <dgm:prSet presAssocID="{5468FA15-78DE-4D77-B42B-069E811F25AC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4267927-3178-4D12-90A0-2DEFC6B37A73}" type="pres">
      <dgm:prSet presAssocID="{99B17781-9895-4FEC-BB0D-B93DEA9F8F1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7B128-98B3-423D-B29B-1BDC86579F75}" type="pres">
      <dgm:prSet presAssocID="{278644C1-44CF-4040-A27A-59AE5C28036D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A23D9B6-0DE4-4A14-8DF7-80A7AD6C0922}" type="pres">
      <dgm:prSet presAssocID="{A760D945-E586-4F16-8887-079854B8CA1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69FEC-9C69-4775-A57A-39B3041FBE02}" type="pres">
      <dgm:prSet presAssocID="{BD9FA38E-264F-433C-83EF-A9E441A57390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3131193-EC11-4FC7-9788-93C4F492EBC3}" type="pres">
      <dgm:prSet presAssocID="{310831FF-ECA9-4F8C-BEB2-574E288B92C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85A5B9-E04E-461F-9910-A368E13A7063}" srcId="{0D7CCCE0-E06A-4C08-978E-B166EFB2863C}" destId="{A760D945-E586-4F16-8887-079854B8CA17}" srcOrd="2" destOrd="0" parTransId="{0EC0EA56-7A22-4EE5-8270-BC62F1EE93C9}" sibTransId="{BD9FA38E-264F-433C-83EF-A9E441A57390}"/>
    <dgm:cxn modelId="{1408D148-DAF1-4C26-BE20-07293E93FBF4}" type="presOf" srcId="{310831FF-ECA9-4F8C-BEB2-574E288B92C6}" destId="{D3131193-EC11-4FC7-9788-93C4F492EBC3}" srcOrd="0" destOrd="0" presId="urn:microsoft.com/office/officeart/2005/8/layout/default"/>
    <dgm:cxn modelId="{9E4A6D09-DAF0-4348-9027-2A85C82E4EF1}" type="presOf" srcId="{99B17781-9895-4FEC-BB0D-B93DEA9F8F16}" destId="{A4267927-3178-4D12-90A0-2DEFC6B37A73}" srcOrd="0" destOrd="0" presId="urn:microsoft.com/office/officeart/2005/8/layout/default"/>
    <dgm:cxn modelId="{B14306A0-E2BC-4B2F-9392-0C7EDA90D3B0}" type="presOf" srcId="{3601894D-78B4-4EF7-ACDA-0816DD68758C}" destId="{7D254497-EBB3-4F45-B4A4-138EDFC03353}" srcOrd="0" destOrd="0" presId="urn:microsoft.com/office/officeart/2005/8/layout/default"/>
    <dgm:cxn modelId="{4B937B0F-F90C-4C4F-8767-7FD672B93C0D}" type="presOf" srcId="{A760D945-E586-4F16-8887-079854B8CA17}" destId="{FA23D9B6-0DE4-4A14-8DF7-80A7AD6C0922}" srcOrd="0" destOrd="0" presId="urn:microsoft.com/office/officeart/2005/8/layout/default"/>
    <dgm:cxn modelId="{ED434549-D1D2-41FC-A742-20BCF5300C8B}" srcId="{0D7CCCE0-E06A-4C08-978E-B166EFB2863C}" destId="{3601894D-78B4-4EF7-ACDA-0816DD68758C}" srcOrd="0" destOrd="0" parTransId="{A74AA527-5451-49AE-AE19-E8A444B9EB4E}" sibTransId="{5468FA15-78DE-4D77-B42B-069E811F25AC}"/>
    <dgm:cxn modelId="{4BDC3A65-7C47-44ED-9FF9-5FB461A8B782}" type="presOf" srcId="{0D7CCCE0-E06A-4C08-978E-B166EFB2863C}" destId="{47BCCD56-7F62-48C7-A211-CF37AE5A4962}" srcOrd="0" destOrd="0" presId="urn:microsoft.com/office/officeart/2005/8/layout/default"/>
    <dgm:cxn modelId="{9048E22B-D552-4460-B13C-9EADC88568FC}" srcId="{0D7CCCE0-E06A-4C08-978E-B166EFB2863C}" destId="{310831FF-ECA9-4F8C-BEB2-574E288B92C6}" srcOrd="3" destOrd="0" parTransId="{825BB3FE-C02A-499A-9B74-3C07D149893D}" sibTransId="{9274AF43-2F51-4835-B524-1143BC3F1A49}"/>
    <dgm:cxn modelId="{70932FB0-A1D2-4A4B-97BC-1E6F094A8312}" srcId="{0D7CCCE0-E06A-4C08-978E-B166EFB2863C}" destId="{99B17781-9895-4FEC-BB0D-B93DEA9F8F16}" srcOrd="1" destOrd="0" parTransId="{3CA91ABB-18F2-4FD9-A964-17CC84D6799E}" sibTransId="{278644C1-44CF-4040-A27A-59AE5C28036D}"/>
    <dgm:cxn modelId="{1C680B74-60C3-457B-B0B7-99D3D0FFC04E}" type="presParOf" srcId="{47BCCD56-7F62-48C7-A211-CF37AE5A4962}" destId="{7D254497-EBB3-4F45-B4A4-138EDFC03353}" srcOrd="0" destOrd="0" presId="urn:microsoft.com/office/officeart/2005/8/layout/default"/>
    <dgm:cxn modelId="{91E686AF-13BD-4390-AC34-77CEDC3C6798}" type="presParOf" srcId="{47BCCD56-7F62-48C7-A211-CF37AE5A4962}" destId="{C8DB74F6-BA3E-4B95-9061-86A4A79F2601}" srcOrd="1" destOrd="0" presId="urn:microsoft.com/office/officeart/2005/8/layout/default"/>
    <dgm:cxn modelId="{9480916B-1BF0-4E63-8DE2-7D98CB24B71F}" type="presParOf" srcId="{47BCCD56-7F62-48C7-A211-CF37AE5A4962}" destId="{A4267927-3178-4D12-90A0-2DEFC6B37A73}" srcOrd="2" destOrd="0" presId="urn:microsoft.com/office/officeart/2005/8/layout/default"/>
    <dgm:cxn modelId="{F1F1D302-9573-4A17-963B-C22C02ABBAEC}" type="presParOf" srcId="{47BCCD56-7F62-48C7-A211-CF37AE5A4962}" destId="{6A17B128-98B3-423D-B29B-1BDC86579F75}" srcOrd="3" destOrd="0" presId="urn:microsoft.com/office/officeart/2005/8/layout/default"/>
    <dgm:cxn modelId="{291EB029-7BDE-41F7-8CE0-3C9DC9631648}" type="presParOf" srcId="{47BCCD56-7F62-48C7-A211-CF37AE5A4962}" destId="{FA23D9B6-0DE4-4A14-8DF7-80A7AD6C0922}" srcOrd="4" destOrd="0" presId="urn:microsoft.com/office/officeart/2005/8/layout/default"/>
    <dgm:cxn modelId="{A44C6291-3D11-4830-A3FE-6A9573178981}" type="presParOf" srcId="{47BCCD56-7F62-48C7-A211-CF37AE5A4962}" destId="{41E69FEC-9C69-4775-A57A-39B3041FBE02}" srcOrd="5" destOrd="0" presId="urn:microsoft.com/office/officeart/2005/8/layout/default"/>
    <dgm:cxn modelId="{5F35C4F5-B1CB-4200-9B0C-7B673EAE0B69}" type="presParOf" srcId="{47BCCD56-7F62-48C7-A211-CF37AE5A4962}" destId="{D3131193-EC11-4FC7-9788-93C4F492EBC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7CCCE0-E06A-4C08-978E-B166EFB286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3601894D-78B4-4EF7-ACDA-0816DD68758C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Учёт, списание и хранение учебных изданий осуществляются в соответствии с законодательством</a:t>
          </a:r>
          <a:endParaRPr lang="ru-RU" sz="16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A74AA527-5451-49AE-AE19-E8A444B9EB4E}" type="parTrans" cxnId="{ED434549-D1D2-41FC-A742-20BCF5300C8B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5468FA15-78DE-4D77-B42B-069E811F25AC}" type="sibTrans" cxnId="{ED434549-D1D2-41FC-A742-20BCF5300C8B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99B17781-9895-4FEC-BB0D-B93DEA9F8F16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Учёт библиотечного фонда, регистрацию, штемпелевание, инвентаризацию, подведение результатов движения библиотечного фонда и проверку библиотечного фонда.</a:t>
          </a:r>
          <a:endParaRPr lang="ru-RU" sz="16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3CA91ABB-18F2-4FD9-A964-17CC84D6799E}" type="parTrans" cxnId="{70932FB0-A1D2-4A4B-97BC-1E6F094A8312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278644C1-44CF-4040-A27A-59AE5C28036D}" type="sibTrans" cxnId="{70932FB0-A1D2-4A4B-97BC-1E6F094A8312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A760D945-E586-4F16-8887-079854B8CA17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В соответствии с законодательством </a:t>
          </a:r>
          <a:r>
            <a:rPr lang="ru-RU" sz="1600" b="1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учебные издания учитываются и хранятся отдельно от художественной и отраслевой литературы.</a:t>
          </a:r>
          <a:endParaRPr lang="ru-RU" sz="16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0EC0EA56-7A22-4EE5-8270-BC62F1EE93C9}" type="parTrans" cxnId="{0885A5B9-E04E-461F-9910-A368E13A7063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BD9FA38E-264F-433C-83EF-A9E441A57390}" type="sibTrans" cxnId="{0885A5B9-E04E-461F-9910-A368E13A7063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310831FF-ECA9-4F8C-BEB2-574E288B92C6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У</a:t>
          </a:r>
          <a:r>
            <a:rPr lang="be-BY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чебны</a:t>
          </a: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е</a:t>
          </a:r>
          <a:r>
            <a:rPr lang="be-BY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 издани</a:t>
          </a: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я для </a:t>
          </a:r>
          <a:r>
            <a:rPr lang="be-BY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лиц с ОПФР, обучающимся в специальных </a:t>
          </a: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классах</a:t>
          </a:r>
          <a:r>
            <a:rPr lang="be-BY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, </a:t>
          </a: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классах</a:t>
          </a:r>
          <a:r>
            <a:rPr lang="be-BY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 интегрированного обучения и воспитания в УО</a:t>
          </a: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, получает </a:t>
          </a:r>
          <a:r>
            <a:rPr lang="be-BY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педагогическ</a:t>
          </a:r>
          <a:r>
            <a:rPr lang="ru-RU" sz="1600" dirty="0" err="1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ий</a:t>
          </a: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 </a:t>
          </a:r>
          <a:r>
            <a:rPr lang="be-BY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работник, назнач</a:t>
          </a:r>
          <a:r>
            <a:rPr lang="ru-RU" sz="1600" dirty="0" err="1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аемый</a:t>
          </a: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 </a:t>
          </a:r>
          <a:r>
            <a:rPr lang="be-BY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приказом руководителя УО</a:t>
          </a:r>
          <a:r>
            <a:rPr lang="ru-RU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,</a:t>
          </a:r>
          <a:r>
            <a:rPr lang="be-BY" sz="16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 из фондов ЦКРОиР</a:t>
          </a:r>
          <a:endParaRPr lang="ru-RU" sz="16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825BB3FE-C02A-499A-9B74-3C07D149893D}" type="parTrans" cxnId="{9048E22B-D552-4460-B13C-9EADC88568FC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9274AF43-2F51-4835-B524-1143BC3F1A49}" type="sibTrans" cxnId="{9048E22B-D552-4460-B13C-9EADC88568FC}">
      <dgm:prSet/>
      <dgm:spPr/>
      <dgm:t>
        <a:bodyPr/>
        <a:lstStyle/>
        <a:p>
          <a:endParaRPr lang="ru-RU" sz="16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gm:t>
    </dgm:pt>
    <dgm:pt modelId="{47BCCD56-7F62-48C7-A211-CF37AE5A4962}" type="pres">
      <dgm:prSet presAssocID="{0D7CCCE0-E06A-4C08-978E-B166EFB286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254497-EBB3-4F45-B4A4-138EDFC03353}" type="pres">
      <dgm:prSet presAssocID="{3601894D-78B4-4EF7-ACDA-0816DD68758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B74F6-BA3E-4B95-9061-86A4A79F2601}" type="pres">
      <dgm:prSet presAssocID="{5468FA15-78DE-4D77-B42B-069E811F25AC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4267927-3178-4D12-90A0-2DEFC6B37A73}" type="pres">
      <dgm:prSet presAssocID="{99B17781-9895-4FEC-BB0D-B93DEA9F8F1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7B128-98B3-423D-B29B-1BDC86579F75}" type="pres">
      <dgm:prSet presAssocID="{278644C1-44CF-4040-A27A-59AE5C28036D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A23D9B6-0DE4-4A14-8DF7-80A7AD6C0922}" type="pres">
      <dgm:prSet presAssocID="{A760D945-E586-4F16-8887-079854B8CA1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69FEC-9C69-4775-A57A-39B3041FBE02}" type="pres">
      <dgm:prSet presAssocID="{BD9FA38E-264F-433C-83EF-A9E441A57390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3131193-EC11-4FC7-9788-93C4F492EBC3}" type="pres">
      <dgm:prSet presAssocID="{310831FF-ECA9-4F8C-BEB2-574E288B92C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85A5B9-E04E-461F-9910-A368E13A7063}" srcId="{0D7CCCE0-E06A-4C08-978E-B166EFB2863C}" destId="{A760D945-E586-4F16-8887-079854B8CA17}" srcOrd="2" destOrd="0" parTransId="{0EC0EA56-7A22-4EE5-8270-BC62F1EE93C9}" sibTransId="{BD9FA38E-264F-433C-83EF-A9E441A57390}"/>
    <dgm:cxn modelId="{19298176-D421-435D-96FB-A60F680F5BAA}" type="presOf" srcId="{A760D945-E586-4F16-8887-079854B8CA17}" destId="{FA23D9B6-0DE4-4A14-8DF7-80A7AD6C0922}" srcOrd="0" destOrd="0" presId="urn:microsoft.com/office/officeart/2005/8/layout/default"/>
    <dgm:cxn modelId="{16D26DD0-67E3-4B44-BD9C-CD2BF5900848}" type="presOf" srcId="{3601894D-78B4-4EF7-ACDA-0816DD68758C}" destId="{7D254497-EBB3-4F45-B4A4-138EDFC03353}" srcOrd="0" destOrd="0" presId="urn:microsoft.com/office/officeart/2005/8/layout/default"/>
    <dgm:cxn modelId="{FA1EA705-C9A2-4CDE-BEC9-A54728EF9C23}" type="presOf" srcId="{99B17781-9895-4FEC-BB0D-B93DEA9F8F16}" destId="{A4267927-3178-4D12-90A0-2DEFC6B37A73}" srcOrd="0" destOrd="0" presId="urn:microsoft.com/office/officeart/2005/8/layout/default"/>
    <dgm:cxn modelId="{ED434549-D1D2-41FC-A742-20BCF5300C8B}" srcId="{0D7CCCE0-E06A-4C08-978E-B166EFB2863C}" destId="{3601894D-78B4-4EF7-ACDA-0816DD68758C}" srcOrd="0" destOrd="0" parTransId="{A74AA527-5451-49AE-AE19-E8A444B9EB4E}" sibTransId="{5468FA15-78DE-4D77-B42B-069E811F25AC}"/>
    <dgm:cxn modelId="{030AE7AE-A749-466C-BBA3-E8CCBC564A7A}" type="presOf" srcId="{0D7CCCE0-E06A-4C08-978E-B166EFB2863C}" destId="{47BCCD56-7F62-48C7-A211-CF37AE5A4962}" srcOrd="0" destOrd="0" presId="urn:microsoft.com/office/officeart/2005/8/layout/default"/>
    <dgm:cxn modelId="{9048E22B-D552-4460-B13C-9EADC88568FC}" srcId="{0D7CCCE0-E06A-4C08-978E-B166EFB2863C}" destId="{310831FF-ECA9-4F8C-BEB2-574E288B92C6}" srcOrd="3" destOrd="0" parTransId="{825BB3FE-C02A-499A-9B74-3C07D149893D}" sibTransId="{9274AF43-2F51-4835-B524-1143BC3F1A49}"/>
    <dgm:cxn modelId="{B8E856AA-CC45-4605-85EB-9DEBC16363F0}" type="presOf" srcId="{310831FF-ECA9-4F8C-BEB2-574E288B92C6}" destId="{D3131193-EC11-4FC7-9788-93C4F492EBC3}" srcOrd="0" destOrd="0" presId="urn:microsoft.com/office/officeart/2005/8/layout/default"/>
    <dgm:cxn modelId="{70932FB0-A1D2-4A4B-97BC-1E6F094A8312}" srcId="{0D7CCCE0-E06A-4C08-978E-B166EFB2863C}" destId="{99B17781-9895-4FEC-BB0D-B93DEA9F8F16}" srcOrd="1" destOrd="0" parTransId="{3CA91ABB-18F2-4FD9-A964-17CC84D6799E}" sibTransId="{278644C1-44CF-4040-A27A-59AE5C28036D}"/>
    <dgm:cxn modelId="{52CC6176-01A7-4D22-ADDF-2999CA30429A}" type="presParOf" srcId="{47BCCD56-7F62-48C7-A211-CF37AE5A4962}" destId="{7D254497-EBB3-4F45-B4A4-138EDFC03353}" srcOrd="0" destOrd="0" presId="urn:microsoft.com/office/officeart/2005/8/layout/default"/>
    <dgm:cxn modelId="{70046841-8EBC-4A2E-A603-A6F4AC3C7F27}" type="presParOf" srcId="{47BCCD56-7F62-48C7-A211-CF37AE5A4962}" destId="{C8DB74F6-BA3E-4B95-9061-86A4A79F2601}" srcOrd="1" destOrd="0" presId="urn:microsoft.com/office/officeart/2005/8/layout/default"/>
    <dgm:cxn modelId="{818E8C1E-A21B-4E21-93C4-B85B51E960E3}" type="presParOf" srcId="{47BCCD56-7F62-48C7-A211-CF37AE5A4962}" destId="{A4267927-3178-4D12-90A0-2DEFC6B37A73}" srcOrd="2" destOrd="0" presId="urn:microsoft.com/office/officeart/2005/8/layout/default"/>
    <dgm:cxn modelId="{B6F4C6F3-E7B9-46B1-85F0-A8AB842E7FB5}" type="presParOf" srcId="{47BCCD56-7F62-48C7-A211-CF37AE5A4962}" destId="{6A17B128-98B3-423D-B29B-1BDC86579F75}" srcOrd="3" destOrd="0" presId="urn:microsoft.com/office/officeart/2005/8/layout/default"/>
    <dgm:cxn modelId="{7B83B84A-A343-41FF-9B2E-3FB514357E11}" type="presParOf" srcId="{47BCCD56-7F62-48C7-A211-CF37AE5A4962}" destId="{FA23D9B6-0DE4-4A14-8DF7-80A7AD6C0922}" srcOrd="4" destOrd="0" presId="urn:microsoft.com/office/officeart/2005/8/layout/default"/>
    <dgm:cxn modelId="{F4178547-8BC7-44BE-A1FC-47990FF8E94C}" type="presParOf" srcId="{47BCCD56-7F62-48C7-A211-CF37AE5A4962}" destId="{41E69FEC-9C69-4775-A57A-39B3041FBE02}" srcOrd="5" destOrd="0" presId="urn:microsoft.com/office/officeart/2005/8/layout/default"/>
    <dgm:cxn modelId="{DF403589-5C31-4679-9727-0E0B33BAD9AB}" type="presParOf" srcId="{47BCCD56-7F62-48C7-A211-CF37AE5A4962}" destId="{D3131193-EC11-4FC7-9788-93C4F492EBC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D3953-484B-45E4-BBC3-EC1EDE6136B6}">
      <dsp:nvSpPr>
        <dsp:cNvPr id="0" name=""/>
        <dsp:cNvSpPr/>
      </dsp:nvSpPr>
      <dsp:spPr>
        <a:xfrm rot="16200000">
          <a:off x="-1497070" y="1501593"/>
          <a:ext cx="4590107" cy="1586920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5712" bIns="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Кодексы Республики Беларусь </a:t>
          </a:r>
        </a:p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 культуре, </a:t>
          </a:r>
        </a:p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об образовании</a:t>
          </a:r>
          <a:endParaRPr lang="ru-RU" sz="1300" b="1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 rot="5400000">
        <a:off x="4523" y="918021"/>
        <a:ext cx="1586920" cy="2754065"/>
      </dsp:txXfrm>
    </dsp:sp>
    <dsp:sp modelId="{F8B19F24-3C07-4A93-8207-BE9F4CB2F359}">
      <dsp:nvSpPr>
        <dsp:cNvPr id="0" name=""/>
        <dsp:cNvSpPr/>
      </dsp:nvSpPr>
      <dsp:spPr>
        <a:xfrm rot="16200000">
          <a:off x="208868" y="1501593"/>
          <a:ext cx="4590107" cy="1586920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5712" bIns="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Постановление Министерства образования Республики Беларусь </a:t>
          </a:r>
        </a:p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от 28.11.2016 №108 </a:t>
          </a:r>
          <a:endParaRPr lang="ru-RU" sz="1300" b="1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 rot="5400000">
        <a:off x="1710461" y="918021"/>
        <a:ext cx="1586920" cy="2754065"/>
      </dsp:txXfrm>
    </dsp:sp>
    <dsp:sp modelId="{40847D31-0ECD-4993-BFBA-72FA2697E96E}">
      <dsp:nvSpPr>
        <dsp:cNvPr id="0" name=""/>
        <dsp:cNvSpPr/>
      </dsp:nvSpPr>
      <dsp:spPr>
        <a:xfrm rot="16200000">
          <a:off x="1914808" y="1501593"/>
          <a:ext cx="4590107" cy="1586920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5712" bIns="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Постановление Министерства образования Республики Беларусь </a:t>
          </a:r>
        </a:p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от 06.01.2012 №3 </a:t>
          </a:r>
          <a:endParaRPr lang="ru-RU" sz="1300" b="1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 rot="5400000">
        <a:off x="3416401" y="918021"/>
        <a:ext cx="1586920" cy="2754065"/>
      </dsp:txXfrm>
    </dsp:sp>
    <dsp:sp modelId="{FAC13AD2-164C-4F8A-BF1D-7B78B4034F42}">
      <dsp:nvSpPr>
        <dsp:cNvPr id="0" name=""/>
        <dsp:cNvSpPr/>
      </dsp:nvSpPr>
      <dsp:spPr>
        <a:xfrm rot="16200000">
          <a:off x="3620747" y="1501593"/>
          <a:ext cx="4590107" cy="1586920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5712" bIns="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Постановление Совета Министров Республики Беларусь </a:t>
          </a:r>
        </a:p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от 24.06.2011 №839</a:t>
          </a:r>
          <a:endParaRPr lang="ru-RU" sz="1300" b="1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 rot="5400000">
        <a:off x="5122340" y="918021"/>
        <a:ext cx="1586920" cy="2754065"/>
      </dsp:txXfrm>
    </dsp:sp>
    <dsp:sp modelId="{F46F040F-D190-4E02-936A-BF04FC2E95B9}">
      <dsp:nvSpPr>
        <dsp:cNvPr id="0" name=""/>
        <dsp:cNvSpPr/>
      </dsp:nvSpPr>
      <dsp:spPr>
        <a:xfrm rot="16200000">
          <a:off x="5298228" y="1501593"/>
          <a:ext cx="4590107" cy="1586920"/>
        </a:xfrm>
        <a:prstGeom prst="flowChartManualOperati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0" rIns="85712" bIns="0" numCol="1" spcCol="1270" anchor="ctr" anchorCtr="0">
          <a:noAutofit/>
        </a:bodyPr>
        <a:lstStyle/>
        <a:p>
          <a:pPr lvl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Инструктивно-методическое письмо Министерства образования </a:t>
          </a:r>
          <a:endParaRPr lang="ru-RU" sz="1300" b="1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 rot="5400000">
        <a:off x="6799821" y="918021"/>
        <a:ext cx="1586920" cy="2754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F1395-0CE8-41B2-827F-5C593DA28B98}">
      <dsp:nvSpPr>
        <dsp:cNvPr id="0" name=""/>
        <dsp:cNvSpPr/>
      </dsp:nvSpPr>
      <dsp:spPr>
        <a:xfrm>
          <a:off x="4508759" y="3366088"/>
          <a:ext cx="491997" cy="1112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998" y="0"/>
              </a:lnTo>
              <a:lnTo>
                <a:pt x="245998" y="1112761"/>
              </a:lnTo>
              <a:lnTo>
                <a:pt x="491997" y="1112761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4724340" y="3892052"/>
        <a:ext cx="60833" cy="60833"/>
      </dsp:txXfrm>
    </dsp:sp>
    <dsp:sp modelId="{F0282025-2D11-43FF-BDE6-D876B7A97B82}">
      <dsp:nvSpPr>
        <dsp:cNvPr id="0" name=""/>
        <dsp:cNvSpPr/>
      </dsp:nvSpPr>
      <dsp:spPr>
        <a:xfrm>
          <a:off x="4508759" y="3320368"/>
          <a:ext cx="4919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1997" y="4572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4742457" y="3353788"/>
        <a:ext cx="24599" cy="24599"/>
      </dsp:txXfrm>
    </dsp:sp>
    <dsp:sp modelId="{BC719093-8109-498E-906C-AA713008BE92}">
      <dsp:nvSpPr>
        <dsp:cNvPr id="0" name=""/>
        <dsp:cNvSpPr/>
      </dsp:nvSpPr>
      <dsp:spPr>
        <a:xfrm>
          <a:off x="4508759" y="2253326"/>
          <a:ext cx="491997" cy="1112761"/>
        </a:xfrm>
        <a:custGeom>
          <a:avLst/>
          <a:gdLst/>
          <a:ahLst/>
          <a:cxnLst/>
          <a:rect l="0" t="0" r="0" b="0"/>
          <a:pathLst>
            <a:path>
              <a:moveTo>
                <a:pt x="0" y="1112761"/>
              </a:moveTo>
              <a:lnTo>
                <a:pt x="245998" y="1112761"/>
              </a:lnTo>
              <a:lnTo>
                <a:pt x="245998" y="0"/>
              </a:lnTo>
              <a:lnTo>
                <a:pt x="491997" y="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4724340" y="2779290"/>
        <a:ext cx="60833" cy="60833"/>
      </dsp:txXfrm>
    </dsp:sp>
    <dsp:sp modelId="{43C93887-EF7E-4B86-846A-E38B0AA95AEA}">
      <dsp:nvSpPr>
        <dsp:cNvPr id="0" name=""/>
        <dsp:cNvSpPr/>
      </dsp:nvSpPr>
      <dsp:spPr>
        <a:xfrm>
          <a:off x="1556774" y="2106585"/>
          <a:ext cx="491997" cy="1259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998" y="0"/>
              </a:lnTo>
              <a:lnTo>
                <a:pt x="245998" y="1259502"/>
              </a:lnTo>
              <a:lnTo>
                <a:pt x="491997" y="1259502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1768968" y="2702532"/>
        <a:ext cx="67609" cy="67609"/>
      </dsp:txXfrm>
    </dsp:sp>
    <dsp:sp modelId="{CFE40A81-44B7-4B53-8BBC-E1BBA7CAF44A}">
      <dsp:nvSpPr>
        <dsp:cNvPr id="0" name=""/>
        <dsp:cNvSpPr/>
      </dsp:nvSpPr>
      <dsp:spPr>
        <a:xfrm>
          <a:off x="4508759" y="847083"/>
          <a:ext cx="491997" cy="468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998" y="0"/>
              </a:lnTo>
              <a:lnTo>
                <a:pt x="245998" y="468747"/>
              </a:lnTo>
              <a:lnTo>
                <a:pt x="491997" y="468747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4737769" y="1064468"/>
        <a:ext cx="33977" cy="33977"/>
      </dsp:txXfrm>
    </dsp:sp>
    <dsp:sp modelId="{BB70FFAF-BDED-4769-A772-182F3A8C0A0D}">
      <dsp:nvSpPr>
        <dsp:cNvPr id="0" name=""/>
        <dsp:cNvSpPr/>
      </dsp:nvSpPr>
      <dsp:spPr>
        <a:xfrm>
          <a:off x="4508759" y="378335"/>
          <a:ext cx="491997" cy="468747"/>
        </a:xfrm>
        <a:custGeom>
          <a:avLst/>
          <a:gdLst/>
          <a:ahLst/>
          <a:cxnLst/>
          <a:rect l="0" t="0" r="0" b="0"/>
          <a:pathLst>
            <a:path>
              <a:moveTo>
                <a:pt x="0" y="468747"/>
              </a:moveTo>
              <a:lnTo>
                <a:pt x="245998" y="468747"/>
              </a:lnTo>
              <a:lnTo>
                <a:pt x="245998" y="0"/>
              </a:lnTo>
              <a:lnTo>
                <a:pt x="491997" y="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4737769" y="595721"/>
        <a:ext cx="33977" cy="33977"/>
      </dsp:txXfrm>
    </dsp:sp>
    <dsp:sp modelId="{CBE96C25-B999-4FE6-A7A5-7637BB770879}">
      <dsp:nvSpPr>
        <dsp:cNvPr id="0" name=""/>
        <dsp:cNvSpPr/>
      </dsp:nvSpPr>
      <dsp:spPr>
        <a:xfrm>
          <a:off x="1556774" y="847083"/>
          <a:ext cx="491997" cy="1259502"/>
        </a:xfrm>
        <a:custGeom>
          <a:avLst/>
          <a:gdLst/>
          <a:ahLst/>
          <a:cxnLst/>
          <a:rect l="0" t="0" r="0" b="0"/>
          <a:pathLst>
            <a:path>
              <a:moveTo>
                <a:pt x="0" y="1259502"/>
              </a:moveTo>
              <a:lnTo>
                <a:pt x="245998" y="1259502"/>
              </a:lnTo>
              <a:lnTo>
                <a:pt x="245998" y="0"/>
              </a:lnTo>
              <a:lnTo>
                <a:pt x="491997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1768968" y="1443030"/>
        <a:ext cx="67609" cy="67609"/>
      </dsp:txXfrm>
    </dsp:sp>
    <dsp:sp modelId="{DD49EDE8-38C3-4A46-8D78-AD667A77A54C}">
      <dsp:nvSpPr>
        <dsp:cNvPr id="0" name=""/>
        <dsp:cNvSpPr/>
      </dsp:nvSpPr>
      <dsp:spPr>
        <a:xfrm rot="16200000">
          <a:off x="-791898" y="1731587"/>
          <a:ext cx="3947348" cy="74999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Кодэкс</a:t>
          </a: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 РБ </a:t>
          </a:r>
          <a:r>
            <a:rPr lang="ru-RU" sz="2000" kern="1200" dirty="0" err="1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аб</a:t>
          </a: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 культуры 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-791898" y="1731587"/>
        <a:ext cx="3947348" cy="749996"/>
      </dsp:txXfrm>
    </dsp:sp>
    <dsp:sp modelId="{8AD6B0AE-E17E-43DA-A928-C181300CFDDD}">
      <dsp:nvSpPr>
        <dsp:cNvPr id="0" name=""/>
        <dsp:cNvSpPr/>
      </dsp:nvSpPr>
      <dsp:spPr>
        <a:xfrm>
          <a:off x="2048771" y="472085"/>
          <a:ext cx="2459987" cy="74999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Общая </a:t>
          </a:r>
          <a:b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часть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2048771" y="472085"/>
        <a:ext cx="2459987" cy="749996"/>
      </dsp:txXfrm>
    </dsp:sp>
    <dsp:sp modelId="{61C1EBA0-0E28-4765-B96A-CAF77622F42C}">
      <dsp:nvSpPr>
        <dsp:cNvPr id="0" name=""/>
        <dsp:cNvSpPr/>
      </dsp:nvSpPr>
      <dsp:spPr>
        <a:xfrm>
          <a:off x="5000756" y="3337"/>
          <a:ext cx="2459987" cy="74999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2</a:t>
          </a:r>
          <a:r>
            <a:rPr lang="ru-RU" sz="14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 раздела, </a:t>
          </a:r>
          <a:br>
            <a:rPr lang="ru-RU" sz="14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14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12 глав</a:t>
          </a:r>
          <a:endParaRPr lang="ru-RU" sz="14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5000756" y="3337"/>
        <a:ext cx="2459987" cy="749996"/>
      </dsp:txXfrm>
    </dsp:sp>
    <dsp:sp modelId="{422B1FAA-8430-49F1-8FDA-0822D754DCF5}">
      <dsp:nvSpPr>
        <dsp:cNvPr id="0" name=""/>
        <dsp:cNvSpPr/>
      </dsp:nvSpPr>
      <dsp:spPr>
        <a:xfrm>
          <a:off x="5000756" y="940833"/>
          <a:ext cx="2459987" cy="74999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Статья 5 регулирует общественные отношения в сфере библиотечного дела</a:t>
          </a:r>
          <a:endParaRPr lang="ru-RU" sz="14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5000756" y="940833"/>
        <a:ext cx="2459987" cy="749996"/>
      </dsp:txXfrm>
    </dsp:sp>
    <dsp:sp modelId="{F2D9F46E-30C9-481D-8F45-C323B94DF389}">
      <dsp:nvSpPr>
        <dsp:cNvPr id="0" name=""/>
        <dsp:cNvSpPr/>
      </dsp:nvSpPr>
      <dsp:spPr>
        <a:xfrm>
          <a:off x="2048771" y="2991090"/>
          <a:ext cx="2459987" cy="74999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Особенная часть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2048771" y="2991090"/>
        <a:ext cx="2459987" cy="749996"/>
      </dsp:txXfrm>
    </dsp:sp>
    <dsp:sp modelId="{B9FDFE19-2E5E-47E5-876B-3EBE2A114B1C}">
      <dsp:nvSpPr>
        <dsp:cNvPr id="0" name=""/>
        <dsp:cNvSpPr/>
      </dsp:nvSpPr>
      <dsp:spPr>
        <a:xfrm>
          <a:off x="5000756" y="1878328"/>
          <a:ext cx="2459987" cy="74999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3 раздела,</a:t>
          </a:r>
          <a:br>
            <a:rPr lang="ru-RU" sz="14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14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244 главы</a:t>
          </a:r>
          <a:endParaRPr lang="ru-RU" sz="14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5000756" y="1878328"/>
        <a:ext cx="2459987" cy="749996"/>
      </dsp:txXfrm>
    </dsp:sp>
    <dsp:sp modelId="{A79876DC-A7FA-47EA-8ABD-F0CF0ECAB034}">
      <dsp:nvSpPr>
        <dsp:cNvPr id="0" name=""/>
        <dsp:cNvSpPr/>
      </dsp:nvSpPr>
      <dsp:spPr>
        <a:xfrm>
          <a:off x="5000756" y="2815823"/>
          <a:ext cx="2459987" cy="1100529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Статьей 50 закрепляется, </a:t>
          </a:r>
          <a:br>
            <a:rPr lang="ru-RU" sz="14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14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что библиотека может быть организацией культуры </a:t>
          </a:r>
          <a:br>
            <a:rPr lang="ru-RU" sz="14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14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или подразделением юридического лица</a:t>
          </a:r>
          <a:endParaRPr lang="ru-RU" sz="14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5000756" y="2815823"/>
        <a:ext cx="2459987" cy="1100529"/>
      </dsp:txXfrm>
    </dsp:sp>
    <dsp:sp modelId="{5303A7C4-52F8-404D-8ABC-EF1E0F0E0A1D}">
      <dsp:nvSpPr>
        <dsp:cNvPr id="0" name=""/>
        <dsp:cNvSpPr/>
      </dsp:nvSpPr>
      <dsp:spPr>
        <a:xfrm>
          <a:off x="5000756" y="4103851"/>
          <a:ext cx="2459987" cy="74999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Библиотечное дело рассматривается в главе 18</a:t>
          </a:r>
          <a:endParaRPr lang="ru-RU" sz="14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5000756" y="4103851"/>
        <a:ext cx="2459987" cy="7499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82025-2D11-43FF-BDE6-D876B7A97B82}">
      <dsp:nvSpPr>
        <dsp:cNvPr id="0" name=""/>
        <dsp:cNvSpPr/>
      </dsp:nvSpPr>
      <dsp:spPr>
        <a:xfrm>
          <a:off x="3955278" y="3469724"/>
          <a:ext cx="525576" cy="500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788" y="0"/>
              </a:lnTo>
              <a:lnTo>
                <a:pt x="262788" y="500740"/>
              </a:lnTo>
              <a:lnTo>
                <a:pt x="525576" y="50074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4199918" y="3701946"/>
        <a:ext cx="36296" cy="36296"/>
      </dsp:txXfrm>
    </dsp:sp>
    <dsp:sp modelId="{BC719093-8109-498E-906C-AA713008BE92}">
      <dsp:nvSpPr>
        <dsp:cNvPr id="0" name=""/>
        <dsp:cNvSpPr/>
      </dsp:nvSpPr>
      <dsp:spPr>
        <a:xfrm>
          <a:off x="3955278" y="2781756"/>
          <a:ext cx="525576" cy="687968"/>
        </a:xfrm>
        <a:custGeom>
          <a:avLst/>
          <a:gdLst/>
          <a:ahLst/>
          <a:cxnLst/>
          <a:rect l="0" t="0" r="0" b="0"/>
          <a:pathLst>
            <a:path>
              <a:moveTo>
                <a:pt x="0" y="687968"/>
              </a:moveTo>
              <a:lnTo>
                <a:pt x="262788" y="687968"/>
              </a:lnTo>
              <a:lnTo>
                <a:pt x="262788" y="0"/>
              </a:lnTo>
              <a:lnTo>
                <a:pt x="525576" y="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4196422" y="3104096"/>
        <a:ext cx="43287" cy="43287"/>
      </dsp:txXfrm>
    </dsp:sp>
    <dsp:sp modelId="{43C93887-EF7E-4B86-846A-E38B0AA95AEA}">
      <dsp:nvSpPr>
        <dsp:cNvPr id="0" name=""/>
        <dsp:cNvSpPr/>
      </dsp:nvSpPr>
      <dsp:spPr>
        <a:xfrm>
          <a:off x="801817" y="2374630"/>
          <a:ext cx="525576" cy="1095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788" y="0"/>
              </a:lnTo>
              <a:lnTo>
                <a:pt x="262788" y="1095094"/>
              </a:lnTo>
              <a:lnTo>
                <a:pt x="525576" y="109509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1034238" y="2891810"/>
        <a:ext cx="60734" cy="60734"/>
      </dsp:txXfrm>
    </dsp:sp>
    <dsp:sp modelId="{479B869E-ACDE-4880-9ABC-615D738F328F}">
      <dsp:nvSpPr>
        <dsp:cNvPr id="0" name=""/>
        <dsp:cNvSpPr/>
      </dsp:nvSpPr>
      <dsp:spPr>
        <a:xfrm>
          <a:off x="3955278" y="1279535"/>
          <a:ext cx="525576" cy="500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788" y="0"/>
              </a:lnTo>
              <a:lnTo>
                <a:pt x="262788" y="500740"/>
              </a:lnTo>
              <a:lnTo>
                <a:pt x="525576" y="50074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4199918" y="1511757"/>
        <a:ext cx="36296" cy="36296"/>
      </dsp:txXfrm>
    </dsp:sp>
    <dsp:sp modelId="{BB70FFAF-BDED-4769-A772-182F3A8C0A0D}">
      <dsp:nvSpPr>
        <dsp:cNvPr id="0" name=""/>
        <dsp:cNvSpPr/>
      </dsp:nvSpPr>
      <dsp:spPr>
        <a:xfrm>
          <a:off x="3955278" y="778795"/>
          <a:ext cx="525576" cy="500740"/>
        </a:xfrm>
        <a:custGeom>
          <a:avLst/>
          <a:gdLst/>
          <a:ahLst/>
          <a:cxnLst/>
          <a:rect l="0" t="0" r="0" b="0"/>
          <a:pathLst>
            <a:path>
              <a:moveTo>
                <a:pt x="0" y="500740"/>
              </a:moveTo>
              <a:lnTo>
                <a:pt x="262788" y="500740"/>
              </a:lnTo>
              <a:lnTo>
                <a:pt x="262788" y="0"/>
              </a:lnTo>
              <a:lnTo>
                <a:pt x="525576" y="0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4199918" y="1011017"/>
        <a:ext cx="36296" cy="36296"/>
      </dsp:txXfrm>
    </dsp:sp>
    <dsp:sp modelId="{CBE96C25-B999-4FE6-A7A5-7637BB770879}">
      <dsp:nvSpPr>
        <dsp:cNvPr id="0" name=""/>
        <dsp:cNvSpPr/>
      </dsp:nvSpPr>
      <dsp:spPr>
        <a:xfrm>
          <a:off x="801817" y="1279535"/>
          <a:ext cx="525576" cy="1095094"/>
        </a:xfrm>
        <a:custGeom>
          <a:avLst/>
          <a:gdLst/>
          <a:ahLst/>
          <a:cxnLst/>
          <a:rect l="0" t="0" r="0" b="0"/>
          <a:pathLst>
            <a:path>
              <a:moveTo>
                <a:pt x="0" y="1095094"/>
              </a:moveTo>
              <a:lnTo>
                <a:pt x="262788" y="1095094"/>
              </a:lnTo>
              <a:lnTo>
                <a:pt x="262788" y="0"/>
              </a:lnTo>
              <a:lnTo>
                <a:pt x="525576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1034238" y="1796716"/>
        <a:ext cx="60734" cy="60734"/>
      </dsp:txXfrm>
    </dsp:sp>
    <dsp:sp modelId="{DD49EDE8-38C3-4A46-8D78-AD667A77A54C}">
      <dsp:nvSpPr>
        <dsp:cNvPr id="0" name=""/>
        <dsp:cNvSpPr/>
      </dsp:nvSpPr>
      <dsp:spPr>
        <a:xfrm rot="16200000">
          <a:off x="-1707153" y="1974038"/>
          <a:ext cx="4216758" cy="80118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Кодекс РБ об образовании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-1707153" y="1974038"/>
        <a:ext cx="4216758" cy="801184"/>
      </dsp:txXfrm>
    </dsp:sp>
    <dsp:sp modelId="{8AD6B0AE-E17E-43DA-A928-C181300CFDDD}">
      <dsp:nvSpPr>
        <dsp:cNvPr id="0" name=""/>
        <dsp:cNvSpPr/>
      </dsp:nvSpPr>
      <dsp:spPr>
        <a:xfrm>
          <a:off x="1327394" y="878943"/>
          <a:ext cx="2627883" cy="80118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Общая </a:t>
          </a:r>
          <a:b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часть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1327394" y="878943"/>
        <a:ext cx="2627883" cy="801184"/>
      </dsp:txXfrm>
    </dsp:sp>
    <dsp:sp modelId="{61C1EBA0-0E28-4765-B96A-CAF77622F42C}">
      <dsp:nvSpPr>
        <dsp:cNvPr id="0" name=""/>
        <dsp:cNvSpPr/>
      </dsp:nvSpPr>
      <dsp:spPr>
        <a:xfrm>
          <a:off x="4480854" y="378203"/>
          <a:ext cx="2627883" cy="80118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6 разделов, </a:t>
          </a:r>
          <a:b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17 глав</a:t>
          </a:r>
          <a:endParaRPr lang="ru-RU" sz="16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4480854" y="378203"/>
        <a:ext cx="2627883" cy="801184"/>
      </dsp:txXfrm>
    </dsp:sp>
    <dsp:sp modelId="{A18899F0-8D63-41E8-A97A-7D61680BF910}">
      <dsp:nvSpPr>
        <dsp:cNvPr id="0" name=""/>
        <dsp:cNvSpPr/>
      </dsp:nvSpPr>
      <dsp:spPr>
        <a:xfrm>
          <a:off x="4480854" y="1379683"/>
          <a:ext cx="2627883" cy="80118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Общие вопросы</a:t>
          </a:r>
          <a:endParaRPr lang="ru-RU" sz="16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4480854" y="1379683"/>
        <a:ext cx="2627883" cy="801184"/>
      </dsp:txXfrm>
    </dsp:sp>
    <dsp:sp modelId="{F2D9F46E-30C9-481D-8F45-C323B94DF389}">
      <dsp:nvSpPr>
        <dsp:cNvPr id="0" name=""/>
        <dsp:cNvSpPr/>
      </dsp:nvSpPr>
      <dsp:spPr>
        <a:xfrm>
          <a:off x="1327394" y="3069132"/>
          <a:ext cx="2627883" cy="80118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Особенная часть</a:t>
          </a:r>
          <a:endParaRPr lang="ru-RU" sz="20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1327394" y="3069132"/>
        <a:ext cx="2627883" cy="801184"/>
      </dsp:txXfrm>
    </dsp:sp>
    <dsp:sp modelId="{B9FDFE19-2E5E-47E5-876B-3EBE2A114B1C}">
      <dsp:nvSpPr>
        <dsp:cNvPr id="0" name=""/>
        <dsp:cNvSpPr/>
      </dsp:nvSpPr>
      <dsp:spPr>
        <a:xfrm>
          <a:off x="4480854" y="2381164"/>
          <a:ext cx="2627883" cy="80118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11 разделов,</a:t>
          </a:r>
          <a:b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45 глав</a:t>
          </a:r>
          <a:endParaRPr lang="ru-RU" sz="16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4480854" y="2381164"/>
        <a:ext cx="2627883" cy="801184"/>
      </dsp:txXfrm>
    </dsp:sp>
    <dsp:sp modelId="{A79876DC-A7FA-47EA-8ABD-F0CF0ECAB034}">
      <dsp:nvSpPr>
        <dsp:cNvPr id="0" name=""/>
        <dsp:cNvSpPr/>
      </dsp:nvSpPr>
      <dsp:spPr>
        <a:xfrm>
          <a:off x="4480854" y="3382644"/>
          <a:ext cx="2627883" cy="117564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Система образования </a:t>
          </a:r>
          <a:r>
            <a:rPr lang="en-US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/>
          </a:r>
          <a:br>
            <a:rPr lang="en-US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по уровням </a:t>
          </a:r>
          <a:b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13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(дошкольное, общее среднее, специальное, высшее и т.д.)</a:t>
          </a:r>
          <a:endParaRPr lang="ru-RU" sz="13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4480854" y="3382644"/>
        <a:ext cx="2627883" cy="11756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A41A1-D0F9-46E1-A143-35609228C9B2}">
      <dsp:nvSpPr>
        <dsp:cNvPr id="0" name=""/>
        <dsp:cNvSpPr/>
      </dsp:nvSpPr>
      <dsp:spPr>
        <a:xfrm>
          <a:off x="741" y="193307"/>
          <a:ext cx="2700444" cy="1350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perspectiveFront"/>
          <a:lightRig rig="glow" dir="t">
            <a:rot lat="0" lon="0" rev="4800000"/>
          </a:lightRig>
        </a:scene3d>
        <a:sp3d prstMaterial="dkEdge">
          <a:bevelT w="127000" h="952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10000"/>
                </a:schemeClr>
              </a:solidFill>
              <a:latin typeface="Georgia" pitchFamily="18" charset="0"/>
            </a:rPr>
            <a:t>пункт 3 статьи 23</a:t>
          </a:r>
          <a:endParaRPr lang="ru-RU" sz="1600" b="1" kern="1200" dirty="0">
            <a:solidFill>
              <a:schemeClr val="tx1">
                <a:lumMod val="10000"/>
              </a:schemeClr>
            </a:solidFill>
            <a:latin typeface="Georgia" pitchFamily="18" charset="0"/>
          </a:endParaRPr>
        </a:p>
      </dsp:txBody>
      <dsp:txXfrm>
        <a:off x="40288" y="232854"/>
        <a:ext cx="2621350" cy="1271128"/>
      </dsp:txXfrm>
    </dsp:sp>
    <dsp:sp modelId="{8B169507-7A18-463B-9E8B-FC0AA690F4F7}">
      <dsp:nvSpPr>
        <dsp:cNvPr id="0" name=""/>
        <dsp:cNvSpPr/>
      </dsp:nvSpPr>
      <dsp:spPr>
        <a:xfrm>
          <a:off x="225066" y="1543529"/>
          <a:ext cx="91440" cy="10126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266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perspectiveFront"/>
          <a:lightRig rig="glow" dir="t">
            <a:rot lat="0" lon="0" rev="4800000"/>
          </a:lightRig>
        </a:scene3d>
        <a:sp3d z="-40000" prstMaterial="dkEdge">
          <a:bevelT w="127000" h="9525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65922-2085-489C-A876-1E516C295D87}">
      <dsp:nvSpPr>
        <dsp:cNvPr id="0" name=""/>
        <dsp:cNvSpPr/>
      </dsp:nvSpPr>
      <dsp:spPr>
        <a:xfrm>
          <a:off x="270786" y="1881085"/>
          <a:ext cx="2160355" cy="135022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perspectiveFront"/>
          <a:lightRig rig="glow" dir="t">
            <a:rot lat="0" lon="0" rev="4800000"/>
          </a:lightRig>
        </a:scene3d>
        <a:sp3d z="-152400" prstMaterial="dkEdge">
          <a:bevelT w="127000" h="9525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10000"/>
                </a:schemeClr>
              </a:solidFill>
              <a:latin typeface="Georgia" pitchFamily="18" charset="0"/>
            </a:rPr>
            <a:t>Относится к структурным подразделениям УО</a:t>
          </a:r>
          <a:endParaRPr lang="ru-RU" sz="1600" b="1" kern="1200" dirty="0">
            <a:solidFill>
              <a:schemeClr val="tx1">
                <a:lumMod val="10000"/>
              </a:schemeClr>
            </a:solidFill>
            <a:latin typeface="Georgia" pitchFamily="18" charset="0"/>
          </a:endParaRPr>
        </a:p>
      </dsp:txBody>
      <dsp:txXfrm>
        <a:off x="310333" y="1920632"/>
        <a:ext cx="2081261" cy="1271128"/>
      </dsp:txXfrm>
    </dsp:sp>
    <dsp:sp modelId="{1C609E91-3053-42C1-B48C-7D4457698290}">
      <dsp:nvSpPr>
        <dsp:cNvPr id="0" name=""/>
        <dsp:cNvSpPr/>
      </dsp:nvSpPr>
      <dsp:spPr>
        <a:xfrm>
          <a:off x="3315753" y="155474"/>
          <a:ext cx="2700444" cy="1350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perspectiveFront"/>
          <a:lightRig rig="glow" dir="t">
            <a:rot lat="0" lon="0" rev="4800000"/>
          </a:lightRig>
        </a:scene3d>
        <a:sp3d prstMaterial="dkEdge">
          <a:bevelT w="127000" h="952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10000"/>
                </a:schemeClr>
              </a:solidFill>
              <a:latin typeface="Georgia" pitchFamily="18" charset="0"/>
            </a:rPr>
            <a:t>статьи 39 и 289 </a:t>
          </a:r>
          <a:endParaRPr lang="ru-RU" sz="1600" b="1" kern="1200" dirty="0">
            <a:solidFill>
              <a:schemeClr val="tx1">
                <a:lumMod val="10000"/>
              </a:schemeClr>
            </a:solidFill>
            <a:latin typeface="Georgia" pitchFamily="18" charset="0"/>
          </a:endParaRPr>
        </a:p>
      </dsp:txBody>
      <dsp:txXfrm>
        <a:off x="3355300" y="195021"/>
        <a:ext cx="2621350" cy="1271128"/>
      </dsp:txXfrm>
    </dsp:sp>
    <dsp:sp modelId="{0F469221-D4C3-468E-9E37-542682B2BC77}">
      <dsp:nvSpPr>
        <dsp:cNvPr id="0" name=""/>
        <dsp:cNvSpPr/>
      </dsp:nvSpPr>
      <dsp:spPr>
        <a:xfrm>
          <a:off x="3540078" y="1505696"/>
          <a:ext cx="91440" cy="10504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0499"/>
              </a:lnTo>
              <a:lnTo>
                <a:pt x="106263" y="1050499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perspectiveFront"/>
          <a:lightRig rig="glow" dir="t">
            <a:rot lat="0" lon="0" rev="4800000"/>
          </a:lightRig>
        </a:scene3d>
        <a:sp3d z="-40000" prstMaterial="dkEdge">
          <a:bevelT w="127000" h="9525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F7C43-2E47-4402-B449-73E6C6593D3B}">
      <dsp:nvSpPr>
        <dsp:cNvPr id="0" name=""/>
        <dsp:cNvSpPr/>
      </dsp:nvSpPr>
      <dsp:spPr>
        <a:xfrm>
          <a:off x="3646342" y="1881085"/>
          <a:ext cx="2160355" cy="135022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perspectiveFront"/>
          <a:lightRig rig="glow" dir="t">
            <a:rot lat="0" lon="0" rev="4800000"/>
          </a:lightRig>
        </a:scene3d>
        <a:sp3d z="-152400" prstMaterial="dkEdge">
          <a:bevelT w="127000" h="9525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10000"/>
                </a:schemeClr>
              </a:solidFill>
              <a:latin typeface="Georgia" pitchFamily="18" charset="0"/>
            </a:rPr>
            <a:t>Закреплено право обучающихся на бесплатное пользование библиотекой</a:t>
          </a:r>
          <a:endParaRPr lang="ru-RU" sz="1600" b="1" kern="1200" dirty="0">
            <a:solidFill>
              <a:schemeClr val="tx1">
                <a:lumMod val="10000"/>
              </a:schemeClr>
            </a:solidFill>
            <a:latin typeface="Georgia" pitchFamily="18" charset="0"/>
          </a:endParaRPr>
        </a:p>
      </dsp:txBody>
      <dsp:txXfrm>
        <a:off x="3685889" y="1920632"/>
        <a:ext cx="2081261" cy="1271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27D62-DC39-4C9D-AFE5-34184E5FEE99}">
      <dsp:nvSpPr>
        <dsp:cNvPr id="0" name=""/>
        <dsp:cNvSpPr/>
      </dsp:nvSpPr>
      <dsp:spPr>
        <a:xfrm>
          <a:off x="3092185" y="1176616"/>
          <a:ext cx="2194454" cy="522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50"/>
              </a:lnTo>
              <a:lnTo>
                <a:pt x="2194454" y="355850"/>
              </a:lnTo>
              <a:lnTo>
                <a:pt x="2194454" y="52218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1333A-A220-4A10-AE62-0ABBFFC9471F}">
      <dsp:nvSpPr>
        <dsp:cNvPr id="0" name=""/>
        <dsp:cNvSpPr/>
      </dsp:nvSpPr>
      <dsp:spPr>
        <a:xfrm>
          <a:off x="3046465" y="1176616"/>
          <a:ext cx="91440" cy="5052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897"/>
              </a:lnTo>
              <a:lnTo>
                <a:pt x="54122" y="338897"/>
              </a:lnTo>
              <a:lnTo>
                <a:pt x="54122" y="50522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9F517-A5E0-4778-8990-D41F36C0B5BC}">
      <dsp:nvSpPr>
        <dsp:cNvPr id="0" name=""/>
        <dsp:cNvSpPr/>
      </dsp:nvSpPr>
      <dsp:spPr>
        <a:xfrm>
          <a:off x="897731" y="1176616"/>
          <a:ext cx="2194454" cy="522180"/>
        </a:xfrm>
        <a:custGeom>
          <a:avLst/>
          <a:gdLst/>
          <a:ahLst/>
          <a:cxnLst/>
          <a:rect l="0" t="0" r="0" b="0"/>
          <a:pathLst>
            <a:path>
              <a:moveTo>
                <a:pt x="2194454" y="0"/>
              </a:moveTo>
              <a:lnTo>
                <a:pt x="2194454" y="355850"/>
              </a:lnTo>
              <a:lnTo>
                <a:pt x="0" y="355850"/>
              </a:lnTo>
              <a:lnTo>
                <a:pt x="0" y="52218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4B484-843E-4B63-8FA7-FE6D0104FDA7}">
      <dsp:nvSpPr>
        <dsp:cNvPr id="0" name=""/>
        <dsp:cNvSpPr/>
      </dsp:nvSpPr>
      <dsp:spPr>
        <a:xfrm>
          <a:off x="2194454" y="36497"/>
          <a:ext cx="1795462" cy="1140118"/>
        </a:xfrm>
        <a:prstGeom prst="roundRect">
          <a:avLst>
            <a:gd name="adj" fmla="val 10000"/>
          </a:avLst>
        </a:prstGeom>
        <a:solidFill>
          <a:srgbClr val="E8BABA">
            <a:alpha val="8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A78355-E6F8-4803-BED4-0E276063D406}">
      <dsp:nvSpPr>
        <dsp:cNvPr id="0" name=""/>
        <dsp:cNvSpPr/>
      </dsp:nvSpPr>
      <dsp:spPr>
        <a:xfrm>
          <a:off x="2393950" y="226018"/>
          <a:ext cx="1795462" cy="1140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Georgia" pitchFamily="18" charset="0"/>
            </a:rPr>
            <a:t>Пользование учебниками и учебными пособиями</a:t>
          </a:r>
          <a:endParaRPr lang="ru-RU" sz="1700" b="1" kern="1200" dirty="0">
            <a:latin typeface="Georgia" pitchFamily="18" charset="0"/>
          </a:endParaRPr>
        </a:p>
      </dsp:txBody>
      <dsp:txXfrm>
        <a:off x="2427343" y="259411"/>
        <a:ext cx="1728676" cy="1073332"/>
      </dsp:txXfrm>
    </dsp:sp>
    <dsp:sp modelId="{8D03DAC1-05A1-4D09-953E-C7648A7DFE21}">
      <dsp:nvSpPr>
        <dsp:cNvPr id="0" name=""/>
        <dsp:cNvSpPr/>
      </dsp:nvSpPr>
      <dsp:spPr>
        <a:xfrm>
          <a:off x="0" y="1698796"/>
          <a:ext cx="1795462" cy="1140118"/>
        </a:xfrm>
        <a:prstGeom prst="roundRect">
          <a:avLst>
            <a:gd name="adj" fmla="val 10000"/>
          </a:avLst>
        </a:prstGeom>
        <a:solidFill>
          <a:srgbClr val="E8BABA">
            <a:alpha val="7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27385E-1480-4616-B299-440DF505451C}">
      <dsp:nvSpPr>
        <dsp:cNvPr id="0" name=""/>
        <dsp:cNvSpPr/>
      </dsp:nvSpPr>
      <dsp:spPr>
        <a:xfrm>
          <a:off x="199495" y="1888317"/>
          <a:ext cx="1795462" cy="1140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latin typeface="Georgia" pitchFamily="18" charset="0"/>
            </a:rPr>
            <a:t>Платное</a:t>
          </a:r>
          <a:endParaRPr lang="ru-RU" sz="1700" kern="1200" dirty="0">
            <a:latin typeface="Georgia" pitchFamily="18" charset="0"/>
          </a:endParaRPr>
        </a:p>
      </dsp:txBody>
      <dsp:txXfrm>
        <a:off x="232888" y="1921710"/>
        <a:ext cx="1728676" cy="1073332"/>
      </dsp:txXfrm>
    </dsp:sp>
    <dsp:sp modelId="{51C19653-3F79-425D-99F9-6DC1A048E838}">
      <dsp:nvSpPr>
        <dsp:cNvPr id="0" name=""/>
        <dsp:cNvSpPr/>
      </dsp:nvSpPr>
      <dsp:spPr>
        <a:xfrm>
          <a:off x="2202857" y="1681843"/>
          <a:ext cx="1795462" cy="1140118"/>
        </a:xfrm>
        <a:prstGeom prst="roundRect">
          <a:avLst>
            <a:gd name="adj" fmla="val 10000"/>
          </a:avLst>
        </a:prstGeom>
        <a:solidFill>
          <a:srgbClr val="E8BABA">
            <a:alpha val="7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365B7F-F423-4541-BE88-361BF8FA8CF0}">
      <dsp:nvSpPr>
        <dsp:cNvPr id="0" name=""/>
        <dsp:cNvSpPr/>
      </dsp:nvSpPr>
      <dsp:spPr>
        <a:xfrm>
          <a:off x="2402352" y="1871364"/>
          <a:ext cx="1795462" cy="1140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Georgia" pitchFamily="18" charset="0"/>
            </a:rPr>
            <a:t>Льготное</a:t>
          </a:r>
          <a:endParaRPr lang="ru-RU" sz="1700" kern="1200" dirty="0">
            <a:latin typeface="Georgia" pitchFamily="18" charset="0"/>
          </a:endParaRPr>
        </a:p>
      </dsp:txBody>
      <dsp:txXfrm>
        <a:off x="2435745" y="1904757"/>
        <a:ext cx="1728676" cy="1073332"/>
      </dsp:txXfrm>
    </dsp:sp>
    <dsp:sp modelId="{268CB459-C5E9-45C7-86EF-1851707557AB}">
      <dsp:nvSpPr>
        <dsp:cNvPr id="0" name=""/>
        <dsp:cNvSpPr/>
      </dsp:nvSpPr>
      <dsp:spPr>
        <a:xfrm>
          <a:off x="4388908" y="1698796"/>
          <a:ext cx="1795462" cy="1140118"/>
        </a:xfrm>
        <a:prstGeom prst="roundRect">
          <a:avLst>
            <a:gd name="adj" fmla="val 10000"/>
          </a:avLst>
        </a:prstGeom>
        <a:solidFill>
          <a:srgbClr val="E8BABA">
            <a:alpha val="7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F897775-B80D-4EE1-AF2A-50B580DD2CDE}">
      <dsp:nvSpPr>
        <dsp:cNvPr id="0" name=""/>
        <dsp:cNvSpPr/>
      </dsp:nvSpPr>
      <dsp:spPr>
        <a:xfrm>
          <a:off x="4588404" y="1888317"/>
          <a:ext cx="1795462" cy="1140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latin typeface="Georgia" pitchFamily="18" charset="0"/>
            </a:rPr>
            <a:t>Бесплатное</a:t>
          </a:r>
          <a:endParaRPr lang="ru-RU" sz="1700" kern="1200" dirty="0">
            <a:latin typeface="Georgia" pitchFamily="18" charset="0"/>
          </a:endParaRPr>
        </a:p>
      </dsp:txBody>
      <dsp:txXfrm>
        <a:off x="4621797" y="1921710"/>
        <a:ext cx="1728676" cy="10733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4C1E2-06F2-40C5-877E-7B256133B5AC}">
      <dsp:nvSpPr>
        <dsp:cNvPr id="0" name=""/>
        <dsp:cNvSpPr/>
      </dsp:nvSpPr>
      <dsp:spPr>
        <a:xfrm>
          <a:off x="808" y="33645"/>
          <a:ext cx="3153866" cy="18923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Устанавливает </a:t>
          </a:r>
          <a:br>
            <a:rPr lang="ru-RU" sz="1600" kern="12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</a:br>
          <a:r>
            <a:rPr lang="ru-RU" sz="1600" kern="12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порядок подготовки и выпуска учебных изданий, а также их использования в образовательном процессе</a:t>
          </a:r>
          <a:endParaRPr lang="ru-RU" sz="1600" kern="1200" dirty="0">
            <a:solidFill>
              <a:schemeClr val="bg2">
                <a:lumMod val="10000"/>
              </a:schemeClr>
            </a:solidFill>
            <a:latin typeface="Constantia" pitchFamily="18" charset="0"/>
          </a:endParaRPr>
        </a:p>
      </dsp:txBody>
      <dsp:txXfrm>
        <a:off x="808" y="33645"/>
        <a:ext cx="3153866" cy="1892319"/>
      </dsp:txXfrm>
    </dsp:sp>
    <dsp:sp modelId="{899F6222-E65B-4765-B5A9-C3C50D2DCED5}">
      <dsp:nvSpPr>
        <dsp:cNvPr id="0" name=""/>
        <dsp:cNvSpPr/>
      </dsp:nvSpPr>
      <dsp:spPr>
        <a:xfrm>
          <a:off x="3470061" y="33645"/>
          <a:ext cx="3153866" cy="18923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Определяет, </a:t>
          </a:r>
          <a:br>
            <a:rPr lang="ru-RU" sz="1600" kern="12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</a:br>
          <a:r>
            <a:rPr lang="ru-RU" sz="1600" kern="12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какие виды изданий относятся к учебным (учебное пособие, учебно-методическое пособие, пособие, практикум и т.д.)</a:t>
          </a:r>
          <a:endParaRPr lang="ru-RU" sz="1600" kern="1200" dirty="0">
            <a:solidFill>
              <a:schemeClr val="bg2">
                <a:lumMod val="10000"/>
              </a:schemeClr>
            </a:solidFill>
            <a:latin typeface="Constantia" pitchFamily="18" charset="0"/>
          </a:endParaRPr>
        </a:p>
      </dsp:txBody>
      <dsp:txXfrm>
        <a:off x="3470061" y="33645"/>
        <a:ext cx="3153866" cy="1892319"/>
      </dsp:txXfrm>
    </dsp:sp>
    <dsp:sp modelId="{91BA3474-14E1-4546-8210-035F4B1C0FC8}">
      <dsp:nvSpPr>
        <dsp:cNvPr id="0" name=""/>
        <dsp:cNvSpPr/>
      </dsp:nvSpPr>
      <dsp:spPr>
        <a:xfrm>
          <a:off x="1296148" y="2241351"/>
          <a:ext cx="4032438" cy="18923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Главой 2 Инструкции устанавливается порядок планирования и использования учебных изданий. Особенно важны пункты 6 – 14, в которых четко прописан порядок заказа, основные цифры и сроки.</a:t>
          </a:r>
          <a:endParaRPr lang="ru-RU" sz="1600" b="1" kern="1200" dirty="0">
            <a:solidFill>
              <a:schemeClr val="bg2">
                <a:lumMod val="10000"/>
              </a:schemeClr>
            </a:solidFill>
            <a:latin typeface="Constantia" pitchFamily="18" charset="0"/>
          </a:endParaRPr>
        </a:p>
      </dsp:txBody>
      <dsp:txXfrm>
        <a:off x="1296148" y="2241351"/>
        <a:ext cx="4032438" cy="18923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4C1E2-06F2-40C5-877E-7B256133B5AC}">
      <dsp:nvSpPr>
        <dsp:cNvPr id="0" name=""/>
        <dsp:cNvSpPr/>
      </dsp:nvSpPr>
      <dsp:spPr>
        <a:xfrm>
          <a:off x="0" y="96237"/>
          <a:ext cx="6624736" cy="39748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1700" b="1" u="none" kern="12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8. </a:t>
          </a:r>
          <a:r>
            <a:rPr lang="be-BY" sz="1700" b="1" u="sng" kern="12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Заказ на учебно-методические пособия</a:t>
          </a:r>
          <a:r>
            <a:rPr lang="be-BY" sz="1700" b="0" kern="12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, </a:t>
          </a:r>
          <a:br>
            <a:rPr lang="be-BY" sz="1700" b="0" kern="12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</a:br>
          <a:r>
            <a:rPr lang="be-BY" sz="1700" b="0" kern="12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пособия, учебные наглядные пособия и иные виды учебных изданий, </a:t>
          </a:r>
          <a:r>
            <a:rPr lang="be-BY" sz="1700" b="1" u="sng" kern="12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адресованные педагогическим работникам</a:t>
          </a:r>
          <a:r>
            <a:rPr lang="be-BY" sz="1700" b="1" kern="12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 </a:t>
          </a:r>
          <a:br>
            <a:rPr lang="be-BY" sz="1700" b="1" kern="12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</a:br>
          <a:r>
            <a:rPr lang="be-BY" sz="1700" b="0" kern="12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для организации ими образовательного процесса при освоении воспитанниками и учащимися содержания образовательной программы дошкольного образования, образовательных программ общего среднего, специального образования, образовательной программы дополнительного образования детей и молодежи, </a:t>
          </a:r>
          <a:br>
            <a:rPr lang="be-BY" sz="1700" b="0" kern="12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</a:br>
          <a:r>
            <a:rPr lang="be-BY" sz="1700" b="1" u="sng" kern="12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осуществляется из расчета не менее одного учебного издания на каждое учреждение образования</a:t>
          </a:r>
          <a:r>
            <a:rPr lang="be-BY" sz="1700" kern="1200" smtClean="0">
              <a:solidFill>
                <a:schemeClr val="bg2">
                  <a:lumMod val="10000"/>
                </a:schemeClr>
              </a:solidFill>
              <a:latin typeface="Constantia" pitchFamily="18" charset="0"/>
            </a:rPr>
            <a:t>.</a:t>
          </a:r>
          <a:endParaRPr lang="ru-RU" sz="1700" kern="1200" dirty="0">
            <a:solidFill>
              <a:schemeClr val="bg2">
                <a:lumMod val="10000"/>
              </a:schemeClr>
            </a:solidFill>
            <a:latin typeface="Constantia" pitchFamily="18" charset="0"/>
          </a:endParaRPr>
        </a:p>
      </dsp:txBody>
      <dsp:txXfrm>
        <a:off x="0" y="96237"/>
        <a:ext cx="6624736" cy="39748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54497-EBB3-4F45-B4A4-138EDFC03353}">
      <dsp:nvSpPr>
        <dsp:cNvPr id="0" name=""/>
        <dsp:cNvSpPr/>
      </dsp:nvSpPr>
      <dsp:spPr>
        <a:xfrm>
          <a:off x="810" y="32957"/>
          <a:ext cx="3160116" cy="1896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Библиотека учреждения образования относится к категории </a:t>
          </a: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специальных библиотек</a:t>
          </a: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, осуществляет сбор и обеспечивает сохранность документов</a:t>
          </a:r>
          <a:endParaRPr lang="ru-RU" sz="16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810" y="32957"/>
        <a:ext cx="3160116" cy="1896070"/>
      </dsp:txXfrm>
    </dsp:sp>
    <dsp:sp modelId="{A4267927-3178-4D12-90A0-2DEFC6B37A73}">
      <dsp:nvSpPr>
        <dsp:cNvPr id="0" name=""/>
        <dsp:cNvSpPr/>
      </dsp:nvSpPr>
      <dsp:spPr>
        <a:xfrm>
          <a:off x="3476938" y="32957"/>
          <a:ext cx="3160116" cy="1896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Деятельность библиотек определена главой 18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Кодекса Республики Беларусь </a:t>
          </a:r>
          <a:b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</a:b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 культуре</a:t>
          </a:r>
          <a:endParaRPr lang="ru-RU" sz="16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3476938" y="32957"/>
        <a:ext cx="3160116" cy="1896070"/>
      </dsp:txXfrm>
    </dsp:sp>
    <dsp:sp modelId="{FA23D9B6-0DE4-4A14-8DF7-80A7AD6C0922}">
      <dsp:nvSpPr>
        <dsp:cNvPr id="0" name=""/>
        <dsp:cNvSpPr/>
      </dsp:nvSpPr>
      <dsp:spPr>
        <a:xfrm>
          <a:off x="810" y="2245039"/>
          <a:ext cx="3160116" cy="1896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Библиотечное, информационное и справочно-библиографическое </a:t>
          </a:r>
          <a:r>
            <a:rPr lang="be-BY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обслуживание </a:t>
          </a: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пользователей </a:t>
          </a:r>
          <a:r>
            <a:rPr lang="be-BY" sz="16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осуществляется в соответствии с </a:t>
          </a: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планом работы </a:t>
          </a:r>
          <a:r>
            <a:rPr lang="be-BY" sz="16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учреждения </a:t>
          </a: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образования на год</a:t>
          </a:r>
          <a:r>
            <a:rPr lang="be-BY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.</a:t>
          </a:r>
          <a:endParaRPr lang="ru-RU" sz="16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810" y="2245039"/>
        <a:ext cx="3160116" cy="1896070"/>
      </dsp:txXfrm>
    </dsp:sp>
    <dsp:sp modelId="{D3131193-EC11-4FC7-9788-93C4F492EBC3}">
      <dsp:nvSpPr>
        <dsp:cNvPr id="0" name=""/>
        <dsp:cNvSpPr/>
      </dsp:nvSpPr>
      <dsp:spPr>
        <a:xfrm>
          <a:off x="3476938" y="2245039"/>
          <a:ext cx="3160116" cy="1896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План работы </a:t>
          </a: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библиотеки </a:t>
          </a:r>
          <a:r>
            <a:rPr lang="be-BY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учреждени</a:t>
          </a: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я образования </a:t>
          </a: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является одним из обязательных разделов годового плана</a:t>
          </a: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 учреждения образования</a:t>
          </a:r>
          <a:endParaRPr lang="ru-RU" sz="16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3476938" y="2245039"/>
        <a:ext cx="3160116" cy="18960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54497-EBB3-4F45-B4A4-138EDFC03353}">
      <dsp:nvSpPr>
        <dsp:cNvPr id="0" name=""/>
        <dsp:cNvSpPr/>
      </dsp:nvSpPr>
      <dsp:spPr>
        <a:xfrm>
          <a:off x="810" y="32957"/>
          <a:ext cx="3160116" cy="1896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Учёт, списание и хранение учебных изданий осуществляются в соответствии с законодательством</a:t>
          </a:r>
          <a:endParaRPr lang="ru-RU" sz="16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810" y="32957"/>
        <a:ext cx="3160116" cy="1896070"/>
      </dsp:txXfrm>
    </dsp:sp>
    <dsp:sp modelId="{A4267927-3178-4D12-90A0-2DEFC6B37A73}">
      <dsp:nvSpPr>
        <dsp:cNvPr id="0" name=""/>
        <dsp:cNvSpPr/>
      </dsp:nvSpPr>
      <dsp:spPr>
        <a:xfrm>
          <a:off x="3476938" y="32957"/>
          <a:ext cx="3160116" cy="1896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Учёт библиотечного фонда, регистрацию, штемпелевание, инвентаризацию, подведение результатов движения библиотечного фонда и проверку библиотечного фонда.</a:t>
          </a:r>
          <a:endParaRPr lang="ru-RU" sz="16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3476938" y="32957"/>
        <a:ext cx="3160116" cy="1896070"/>
      </dsp:txXfrm>
    </dsp:sp>
    <dsp:sp modelId="{FA23D9B6-0DE4-4A14-8DF7-80A7AD6C0922}">
      <dsp:nvSpPr>
        <dsp:cNvPr id="0" name=""/>
        <dsp:cNvSpPr/>
      </dsp:nvSpPr>
      <dsp:spPr>
        <a:xfrm>
          <a:off x="810" y="2245039"/>
          <a:ext cx="3160116" cy="1896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В соответствии с законодательством </a:t>
          </a: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учебные издания учитываются и хранятся отдельно от художественной и отраслевой литературы.</a:t>
          </a:r>
          <a:endParaRPr lang="ru-RU" sz="16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810" y="2245039"/>
        <a:ext cx="3160116" cy="1896070"/>
      </dsp:txXfrm>
    </dsp:sp>
    <dsp:sp modelId="{D3131193-EC11-4FC7-9788-93C4F492EBC3}">
      <dsp:nvSpPr>
        <dsp:cNvPr id="0" name=""/>
        <dsp:cNvSpPr/>
      </dsp:nvSpPr>
      <dsp:spPr>
        <a:xfrm>
          <a:off x="3476938" y="2245039"/>
          <a:ext cx="3160116" cy="1896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У</a:t>
          </a:r>
          <a:r>
            <a:rPr lang="be-BY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чебны</a:t>
          </a: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е</a:t>
          </a:r>
          <a:r>
            <a:rPr lang="be-BY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 издани</a:t>
          </a: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я для </a:t>
          </a:r>
          <a:r>
            <a:rPr lang="be-BY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лиц с ОПФР, обучающимся в специальных </a:t>
          </a: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классах</a:t>
          </a:r>
          <a:r>
            <a:rPr lang="be-BY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, </a:t>
          </a: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классах</a:t>
          </a:r>
          <a:r>
            <a:rPr lang="be-BY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 интегрированного обучения и воспитания в УО</a:t>
          </a: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, получает </a:t>
          </a:r>
          <a:r>
            <a:rPr lang="be-BY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педагогическ</a:t>
          </a:r>
          <a:r>
            <a:rPr lang="ru-RU" sz="1600" kern="1200" dirty="0" err="1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ий</a:t>
          </a: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 </a:t>
          </a:r>
          <a:r>
            <a:rPr lang="be-BY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работник, назнач</a:t>
          </a:r>
          <a:r>
            <a:rPr lang="ru-RU" sz="1600" kern="1200" dirty="0" err="1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аемый</a:t>
          </a: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 </a:t>
          </a:r>
          <a:r>
            <a:rPr lang="be-BY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приказом руководителя УО</a:t>
          </a:r>
          <a:r>
            <a:rPr lang="ru-RU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,</a:t>
          </a:r>
          <a:r>
            <a:rPr lang="be-BY" sz="1600" kern="1200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rPr>
            <a:t> из фондов ЦКРОиР</a:t>
          </a:r>
          <a:endParaRPr lang="ru-RU" sz="1600" kern="1200" dirty="0">
            <a:solidFill>
              <a:schemeClr val="bg2">
                <a:lumMod val="10000"/>
              </a:schemeClr>
            </a:solidFill>
            <a:latin typeface="Georgia" pitchFamily="18" charset="0"/>
          </a:endParaRPr>
        </a:p>
      </dsp:txBody>
      <dsp:txXfrm>
        <a:off x="3476938" y="2245039"/>
        <a:ext cx="3160116" cy="1896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E73AD-9F0C-40A1-A34B-ECEBB9F8A192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5C782-9BFD-4656-8B54-A0069A0644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98AAA-74EC-449D-97DA-97AF5894A715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029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98AAA-74EC-449D-97DA-97AF5894A715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029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98AAA-74EC-449D-97DA-97AF5894A715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86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98AAA-74EC-449D-97DA-97AF5894A715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86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98AAA-74EC-449D-97DA-97AF5894A715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840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98AAA-74EC-449D-97DA-97AF5894A715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684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du.b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ravo.b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309" y="2191108"/>
            <a:ext cx="6494804" cy="221698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onstantia" pitchFamily="18" charset="0"/>
              </a:rPr>
              <a:t>Нормативное правовое обеспечение деятельности библиотек учреждений образования</a:t>
            </a:r>
            <a:endParaRPr lang="en-US" sz="3300" b="1" dirty="0">
              <a:solidFill>
                <a:schemeClr val="tx1">
                  <a:lumMod val="75000"/>
                  <a:lumOff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78631"/>
            <a:ext cx="4572000" cy="679369"/>
          </a:xfrm>
        </p:spPr>
        <p:txBody>
          <a:bodyPr>
            <a:normAutofit/>
          </a:bodyPr>
          <a:lstStyle/>
          <a:p>
            <a:endParaRPr lang="en-US" sz="18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2029512" y="2312731"/>
            <a:ext cx="6934200" cy="24963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734" y="352258"/>
            <a:ext cx="7346454" cy="172207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Постановление Министерства образования Республики Беларусь</a:t>
            </a:r>
            <a:r>
              <a:rPr lang="ru-RU" altLang="ru-RU" sz="32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ru-RU" altLang="ru-RU" sz="32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altLang="ru-RU" sz="25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28 ноября 2016 №108</a:t>
            </a:r>
            <a:endParaRPr lang="en-US" altLang="ru-RU" sz="25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9071" y="2353486"/>
            <a:ext cx="64807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«Аб </a:t>
            </a:r>
            <a:r>
              <a:rPr lang="be-BY" sz="30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устанаўленні формаў уліковых дакументаў, якімі афармляюцца арганізацыя бібліятэчных фондаў устаноў агульнай сярэдняй адукацыі і выключэнне з іх дакументаў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»</a:t>
            </a:r>
            <a:endParaRPr lang="ru-RU" sz="30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84399" y="4902436"/>
            <a:ext cx="661246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Устанавливает формы учётных документов, которыми оформляется организация библиотечных фондов (постановление содержит 15 приложений)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Constant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2037978" y="2879998"/>
            <a:ext cx="6934200" cy="21728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734" y="352258"/>
            <a:ext cx="7346454" cy="172207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Постановление Министерства образования Республики Беларусь</a:t>
            </a:r>
            <a:r>
              <a:rPr lang="ru-RU" altLang="ru-RU" sz="32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ru-RU" altLang="ru-RU" sz="32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altLang="ru-RU" sz="25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6 января 2011 №3</a:t>
            </a:r>
            <a:endParaRPr lang="en-US" altLang="ru-RU" sz="25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0604" y="2996952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«Об утверждении </a:t>
            </a:r>
            <a:b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</a:b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Инструкции о порядке </a:t>
            </a:r>
          </a:p>
          <a:p>
            <a:pPr algn="ctr"/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подготовки и выпуска учебных изданий и их использования» </a:t>
            </a:r>
            <a:endParaRPr lang="ru-RU" sz="3000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06347054"/>
              </p:ext>
            </p:extLst>
          </p:nvPr>
        </p:nvGraphicFramePr>
        <p:xfrm>
          <a:off x="2019226" y="2283890"/>
          <a:ext cx="6624736" cy="416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734" y="352258"/>
            <a:ext cx="7346454" cy="172207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Постановление Министерства образования Республики Беларусь</a:t>
            </a:r>
            <a:r>
              <a:rPr lang="ru-RU" altLang="ru-RU" sz="32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ru-RU" altLang="ru-RU" sz="32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altLang="ru-RU" sz="25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6 января 2011 №3</a:t>
            </a:r>
            <a:endParaRPr lang="en-US" altLang="ru-RU" sz="25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63800821"/>
              </p:ext>
            </p:extLst>
          </p:nvPr>
        </p:nvGraphicFramePr>
        <p:xfrm>
          <a:off x="2123728" y="2492896"/>
          <a:ext cx="6624736" cy="416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1734" y="352258"/>
            <a:ext cx="7346454" cy="172207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Постановление Министерства образования Республики Беларусь</a:t>
            </a:r>
            <a:r>
              <a:rPr lang="ru-RU" altLang="ru-RU" sz="32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/>
            </a:r>
            <a:br>
              <a:rPr lang="ru-RU" altLang="ru-RU" sz="32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altLang="ru-RU" sz="25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6 января 2011 №3</a:t>
            </a:r>
            <a:endParaRPr lang="en-US" altLang="ru-RU" sz="25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717" y="356659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Инструктивно-методическое письмо Министерства образования 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Республики Беларусь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888067" y="2175932"/>
          <a:ext cx="6637866" cy="4174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717" y="356659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Инструктивно-методическое письмо Министерства образования 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Республики Беларусь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888067" y="2175932"/>
          <a:ext cx="6637866" cy="4174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" t="9414" r="8359" b="3610"/>
          <a:stretch/>
        </p:blipFill>
        <p:spPr bwMode="auto">
          <a:xfrm>
            <a:off x="0" y="980728"/>
            <a:ext cx="9144000" cy="535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2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10008" r="9473" b="2930"/>
          <a:stretch/>
        </p:blipFill>
        <p:spPr bwMode="auto">
          <a:xfrm>
            <a:off x="-26544" y="1008869"/>
            <a:ext cx="9148476" cy="541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01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4580" y="80943"/>
            <a:ext cx="7149420" cy="11158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32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Полезные интернет сайты</a:t>
            </a:r>
            <a:endParaRPr lang="en-US" altLang="ru-RU" sz="3200" b="1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94580" y="1142904"/>
            <a:ext cx="7149420" cy="111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ru-RU" sz="32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hlinkClick r:id="rId3"/>
              </a:rPr>
              <a:t>https://</a:t>
            </a:r>
            <a:r>
              <a:rPr lang="en-US" altLang="ru-RU" sz="32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hlinkClick r:id="rId3"/>
              </a:rPr>
              <a:t>adu.by</a:t>
            </a:r>
            <a:r>
              <a:rPr lang="ru-RU" altLang="ru-RU" sz="32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</a:t>
            </a:r>
            <a:endParaRPr lang="en-US" altLang="ru-RU" sz="32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1609" r="3637" b="1609"/>
          <a:stretch/>
        </p:blipFill>
        <p:spPr>
          <a:xfrm>
            <a:off x="1480250" y="2258713"/>
            <a:ext cx="7632848" cy="4330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r="1268" b="5482"/>
          <a:stretch/>
        </p:blipFill>
        <p:spPr>
          <a:xfrm>
            <a:off x="1466722" y="2238125"/>
            <a:ext cx="7646376" cy="42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4580" y="80943"/>
            <a:ext cx="7149420" cy="1115809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Полезные интернет сайты</a:t>
            </a:r>
            <a:endParaRPr lang="en-US" altLang="ru-RU" sz="4000" dirty="0">
              <a:solidFill>
                <a:schemeClr val="accent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94580" y="1142904"/>
            <a:ext cx="7149420" cy="111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ru-RU" sz="3200" dirty="0" smtClean="0">
                <a:solidFill>
                  <a:schemeClr val="accent2"/>
                </a:solidFill>
                <a:latin typeface="Constantia" pitchFamily="18" charset="0"/>
                <a:hlinkClick r:id="rId3"/>
              </a:rPr>
              <a:t>https</a:t>
            </a:r>
            <a:r>
              <a:rPr lang="en-US" altLang="ru-RU" sz="3200" dirty="0">
                <a:solidFill>
                  <a:schemeClr val="accent2"/>
                </a:solidFill>
                <a:latin typeface="Constantia" pitchFamily="18" charset="0"/>
                <a:hlinkClick r:id="rId3"/>
              </a:rPr>
              <a:t>://pravo.by</a:t>
            </a:r>
            <a:endParaRPr lang="en-US" altLang="ru-RU" sz="3200" dirty="0">
              <a:solidFill>
                <a:schemeClr val="accent2"/>
              </a:solidFill>
              <a:latin typeface="Constant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132856"/>
            <a:ext cx="8875120" cy="453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8037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onstantia" pitchFamily="18" charset="0"/>
              </a:rPr>
              <a:t>Основные нормативные документы</a:t>
            </a:r>
            <a:endParaRPr lang="ru-RU" sz="3600" b="1" dirty="0">
              <a:latin typeface="Constant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1727" y="1711104"/>
          <a:ext cx="8419723" cy="459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62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803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Constantia" pitchFamily="18" charset="0"/>
              </a:rPr>
              <a:t>Кодекс Республики Беларусь </a:t>
            </a:r>
            <a:br>
              <a:rPr lang="ru-RU" sz="3600" b="1" dirty="0" smtClean="0">
                <a:latin typeface="Constantia" pitchFamily="18" charset="0"/>
              </a:rPr>
            </a:br>
            <a:r>
              <a:rPr lang="ru-RU" sz="3600" b="1" dirty="0" smtClean="0">
                <a:latin typeface="Constantia" pitchFamily="18" charset="0"/>
              </a:rPr>
              <a:t>о культуре  </a:t>
            </a:r>
            <a:br>
              <a:rPr lang="ru-RU" sz="3600" b="1" dirty="0" smtClean="0">
                <a:latin typeface="Constantia" pitchFamily="18" charset="0"/>
              </a:rPr>
            </a:b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  <a:latin typeface="Constantia" pitchFamily="18" charset="0"/>
              </a:rPr>
              <a:t>20 </a:t>
            </a:r>
            <a:r>
              <a:rPr lang="be-BY" sz="2800" dirty="0" smtClean="0">
                <a:solidFill>
                  <a:schemeClr val="tx1">
                    <a:lumMod val="10000"/>
                  </a:schemeClr>
                </a:solidFill>
                <a:latin typeface="Constantia" pitchFamily="18" charset="0"/>
              </a:rPr>
              <a:t>ліпеня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  <a:latin typeface="Constantia" pitchFamily="18" charset="0"/>
              </a:rPr>
              <a:t> 201</a:t>
            </a:r>
            <a:r>
              <a:rPr lang="en-US" sz="2800" dirty="0" smtClean="0">
                <a:solidFill>
                  <a:schemeClr val="tx1">
                    <a:lumMod val="10000"/>
                  </a:schemeClr>
                </a:solidFill>
                <a:latin typeface="Constantia" pitchFamily="18" charset="0"/>
              </a:rPr>
              <a:t>6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  <a:latin typeface="Constantia" pitchFamily="18" charset="0"/>
              </a:rPr>
              <a:t> г, № </a:t>
            </a:r>
            <a:r>
              <a:rPr lang="en-US" sz="2800" dirty="0" smtClean="0">
                <a:solidFill>
                  <a:schemeClr val="tx1">
                    <a:lumMod val="10000"/>
                  </a:schemeClr>
                </a:solidFill>
                <a:latin typeface="Constantia" pitchFamily="18" charset="0"/>
              </a:rPr>
              <a:t>413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  <a:latin typeface="Constantia" pitchFamily="18" charset="0"/>
              </a:rPr>
              <a:t>-З</a:t>
            </a:r>
            <a:endParaRPr lang="ru-RU" sz="2800" b="1" dirty="0">
              <a:latin typeface="Constant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050318"/>
              </p:ext>
            </p:extLst>
          </p:nvPr>
        </p:nvGraphicFramePr>
        <p:xfrm>
          <a:off x="628650" y="1825625"/>
          <a:ext cx="8267522" cy="4857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62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803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Constantia" pitchFamily="18" charset="0"/>
              </a:rPr>
              <a:t>Кодекс Республики Беларусь </a:t>
            </a:r>
            <a:br>
              <a:rPr lang="ru-RU" sz="3600" b="1" dirty="0" smtClean="0">
                <a:latin typeface="Constantia" pitchFamily="18" charset="0"/>
              </a:rPr>
            </a:br>
            <a:r>
              <a:rPr lang="ru-RU" sz="3600" b="1" dirty="0" smtClean="0">
                <a:latin typeface="Constantia" pitchFamily="18" charset="0"/>
              </a:rPr>
              <a:t>об образовании</a:t>
            </a:r>
            <a:br>
              <a:rPr lang="ru-RU" sz="3600" b="1" dirty="0" smtClean="0">
                <a:latin typeface="Constantia" pitchFamily="18" charset="0"/>
              </a:rPr>
            </a:b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  <a:latin typeface="Constantia" pitchFamily="18" charset="0"/>
              </a:rPr>
              <a:t>13 января 2011 года, № 243-З</a:t>
            </a:r>
            <a:endParaRPr lang="ru-RU" sz="2800" b="1" dirty="0">
              <a:latin typeface="Constantia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87141643"/>
              </p:ext>
            </p:extLst>
          </p:nvPr>
        </p:nvGraphicFramePr>
        <p:xfrm>
          <a:off x="1726979" y="1772815"/>
          <a:ext cx="7109372" cy="482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622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803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Constantia" pitchFamily="18" charset="0"/>
              </a:rPr>
              <a:t>Кодекс Республики Беларусь </a:t>
            </a:r>
            <a:br>
              <a:rPr lang="ru-RU" sz="3600" b="1" dirty="0" smtClean="0">
                <a:latin typeface="Constantia" pitchFamily="18" charset="0"/>
              </a:rPr>
            </a:br>
            <a:r>
              <a:rPr lang="ru-RU" sz="3600" b="1" dirty="0" smtClean="0">
                <a:latin typeface="Constantia" pitchFamily="18" charset="0"/>
              </a:rPr>
              <a:t>об образовании</a:t>
            </a:r>
            <a:br>
              <a:rPr lang="ru-RU" sz="3600" b="1" dirty="0" smtClean="0">
                <a:latin typeface="Constantia" pitchFamily="18" charset="0"/>
              </a:rPr>
            </a:b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  <a:latin typeface="Constantia" pitchFamily="18" charset="0"/>
              </a:rPr>
              <a:t>13 января 2011 года, № 243-З</a:t>
            </a:r>
            <a:endParaRPr lang="ru-RU" sz="2800" b="1" dirty="0">
              <a:latin typeface="Constant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750462" y="2013197"/>
            <a:ext cx="7060251" cy="798369"/>
          </a:xfrm>
          <a:prstGeom prst="roundRect">
            <a:avLst/>
          </a:prstGeom>
          <a:solidFill>
            <a:srgbClr val="E8BAB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1739" y="2119553"/>
            <a:ext cx="6829513" cy="646331"/>
          </a:xfrm>
          <a:prstGeom prst="rect">
            <a:avLst/>
          </a:prstGeom>
          <a:noFill/>
          <a:effectLst>
            <a:softEdge rad="0"/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Georgia" pitchFamily="18" charset="0"/>
              </a:rPr>
              <a:t>Сколько раз в Кодексе об образовании встречается </a:t>
            </a: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Georgia" pitchFamily="18" charset="0"/>
              </a:rPr>
              <a:t>«библиотека»?</a:t>
            </a:r>
            <a:endParaRPr lang="ru-RU" b="1" dirty="0">
              <a:solidFill>
                <a:schemeClr val="tx1">
                  <a:lumMod val="1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53086662"/>
              </p:ext>
            </p:extLst>
          </p:nvPr>
        </p:nvGraphicFramePr>
        <p:xfrm>
          <a:off x="2169208" y="2976184"/>
          <a:ext cx="6077484" cy="342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6228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803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Constantia" pitchFamily="18" charset="0"/>
              </a:rPr>
              <a:t>Кодекс Республики Беларусь </a:t>
            </a:r>
            <a:br>
              <a:rPr lang="ru-RU" sz="3600" b="1" dirty="0" smtClean="0">
                <a:latin typeface="Constantia" pitchFamily="18" charset="0"/>
              </a:rPr>
            </a:br>
            <a:r>
              <a:rPr lang="ru-RU" sz="3600" b="1" dirty="0" smtClean="0">
                <a:latin typeface="Constantia" pitchFamily="18" charset="0"/>
              </a:rPr>
              <a:t>об образовании</a:t>
            </a:r>
            <a:br>
              <a:rPr lang="ru-RU" sz="3600" b="1" dirty="0" smtClean="0">
                <a:latin typeface="Constantia" pitchFamily="18" charset="0"/>
              </a:rPr>
            </a:b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  <a:latin typeface="Constantia" pitchFamily="18" charset="0"/>
              </a:rPr>
              <a:t>13 января 2011 года, № 243-З</a:t>
            </a:r>
            <a:endParaRPr lang="ru-RU" sz="2800" b="1" dirty="0">
              <a:latin typeface="Constant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750462" y="2013197"/>
            <a:ext cx="7060251" cy="798369"/>
          </a:xfrm>
          <a:prstGeom prst="roundRect">
            <a:avLst/>
          </a:prstGeom>
          <a:solidFill>
            <a:srgbClr val="E8BAB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1739" y="2179373"/>
            <a:ext cx="6829513" cy="369332"/>
          </a:xfrm>
          <a:prstGeom prst="rect">
            <a:avLst/>
          </a:prstGeom>
          <a:noFill/>
          <a:effectLst>
            <a:softEdge rad="0"/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Georgia" pitchFamily="18" charset="0"/>
              </a:rPr>
              <a:t>Статья 39. </a:t>
            </a:r>
            <a:r>
              <a:rPr lang="ru-RU" dirty="0" smtClean="0">
                <a:latin typeface="Georgia" pitchFamily="18" charset="0"/>
              </a:rPr>
              <a:t>Пользование учебниками и учебными пособиями</a:t>
            </a:r>
            <a:endParaRPr lang="ru-RU" b="1" dirty="0">
              <a:solidFill>
                <a:schemeClr val="tx1">
                  <a:lumMod val="1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59000" y="3081866"/>
          <a:ext cx="6383867" cy="3064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6228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439333" y="4986868"/>
            <a:ext cx="7222067" cy="9990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30866" y="3666069"/>
            <a:ext cx="7222067" cy="11768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96998" y="2269067"/>
            <a:ext cx="7222067" cy="11599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8180372" cy="14975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latin typeface="Constantia" pitchFamily="18" charset="0"/>
              </a:rPr>
              <a:t>Постановление Совета Министров Республики Беларусь </a:t>
            </a:r>
            <a:r>
              <a:rPr lang="ru-RU" sz="3600" b="1" dirty="0" smtClean="0">
                <a:latin typeface="Constantia" pitchFamily="18" charset="0"/>
              </a:rPr>
              <a:t/>
            </a:r>
            <a:br>
              <a:rPr lang="ru-RU" sz="3600" b="1" dirty="0" smtClean="0">
                <a:latin typeface="Constantia" pitchFamily="18" charset="0"/>
              </a:rPr>
            </a:br>
            <a:r>
              <a:rPr lang="ru-RU" sz="2800" dirty="0" smtClean="0">
                <a:latin typeface="Constantia" pitchFamily="18" charset="0"/>
              </a:rPr>
              <a:t>24 июня 2011 №839 </a:t>
            </a:r>
            <a:br>
              <a:rPr lang="ru-RU" sz="2800" dirty="0" smtClean="0">
                <a:latin typeface="Constantia" pitchFamily="18" charset="0"/>
              </a:rPr>
            </a:br>
            <a:r>
              <a:rPr lang="ru-RU" sz="2800" dirty="0" smtClean="0">
                <a:latin typeface="Constantia" pitchFamily="18" charset="0"/>
              </a:rPr>
              <a:t>(с изменениями и дополнениями)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51001" y="2270542"/>
            <a:ext cx="6985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1.1. плата за пользование учебными пособиями лицами при освоении содержания образовательной программы </a:t>
            </a:r>
            <a:r>
              <a:rPr lang="ru-RU" b="1" dirty="0" smtClean="0">
                <a:latin typeface="Constantia" pitchFamily="18" charset="0"/>
              </a:rPr>
              <a:t>дошкольного</a:t>
            </a:r>
            <a:r>
              <a:rPr lang="ru-RU" dirty="0" smtClean="0">
                <a:latin typeface="Constantia" pitchFamily="18" charset="0"/>
              </a:rPr>
              <a:t> образования взимается в размере </a:t>
            </a:r>
            <a:r>
              <a:rPr lang="ru-RU" b="1" dirty="0" smtClean="0">
                <a:latin typeface="Constantia" pitchFamily="18" charset="0"/>
              </a:rPr>
              <a:t>0,2 базовой величины</a:t>
            </a:r>
            <a:r>
              <a:rPr lang="ru-RU" dirty="0" smtClean="0">
                <a:latin typeface="Constantia" pitchFamily="18" charset="0"/>
              </a:rPr>
              <a:t>;</a:t>
            </a:r>
          </a:p>
          <a:p>
            <a:endParaRPr lang="ru-RU" dirty="0" smtClean="0"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1.2. плата за пользование учебниками и учебными пособиями лицами при освоении содержания образовательных программ </a:t>
            </a:r>
            <a:r>
              <a:rPr lang="ru-RU" b="1" dirty="0" smtClean="0">
                <a:latin typeface="Constantia" pitchFamily="18" charset="0"/>
              </a:rPr>
              <a:t>общего среднего образования </a:t>
            </a:r>
            <a:r>
              <a:rPr lang="ru-RU" dirty="0" smtClean="0">
                <a:latin typeface="Constantia" pitchFamily="18" charset="0"/>
              </a:rPr>
              <a:t>за I–XI классы взимается в размере </a:t>
            </a:r>
            <a:r>
              <a:rPr lang="ru-RU" b="1" dirty="0" smtClean="0">
                <a:latin typeface="Constantia" pitchFamily="18" charset="0"/>
              </a:rPr>
              <a:t>0,5 базовой величины</a:t>
            </a:r>
            <a:r>
              <a:rPr lang="ru-RU" dirty="0" smtClean="0">
                <a:latin typeface="Constantia" pitchFamily="18" charset="0"/>
              </a:rPr>
              <a:t>.</a:t>
            </a:r>
          </a:p>
          <a:p>
            <a:endParaRPr lang="ru-RU" dirty="0" smtClean="0">
              <a:latin typeface="Constantia" pitchFamily="18" charset="0"/>
            </a:endParaRPr>
          </a:p>
          <a:p>
            <a:r>
              <a:rPr lang="ru-RU" dirty="0" smtClean="0">
                <a:latin typeface="Constantia" pitchFamily="18" charset="0"/>
              </a:rPr>
              <a:t>2. Утвердить прилагаемое Положение о порядке взимания платы за пользование учебниками и (или) учебными пособиями и предоставления их в бесплатное пользование</a:t>
            </a:r>
            <a:r>
              <a:rPr lang="ru-RU" i="1" dirty="0" smtClean="0">
                <a:latin typeface="Constantia" pitchFamily="18" charset="0"/>
              </a:rPr>
              <a:t>.</a:t>
            </a:r>
            <a:endParaRPr lang="ru-RU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28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540932" y="5740401"/>
            <a:ext cx="7222067" cy="9313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57866" y="4309534"/>
            <a:ext cx="7222067" cy="13377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57865" y="3259668"/>
            <a:ext cx="7222067" cy="93133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8180372" cy="14975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latin typeface="Constantia" pitchFamily="18" charset="0"/>
              </a:rPr>
              <a:t>Постановление Совета Министров Республики Беларусь </a:t>
            </a:r>
            <a:r>
              <a:rPr lang="ru-RU" sz="3600" b="1" dirty="0" smtClean="0">
                <a:latin typeface="Constantia" pitchFamily="18" charset="0"/>
              </a:rPr>
              <a:t/>
            </a:r>
            <a:br>
              <a:rPr lang="ru-RU" sz="3600" b="1" dirty="0" smtClean="0">
                <a:latin typeface="Constantia" pitchFamily="18" charset="0"/>
              </a:rPr>
            </a:br>
            <a:r>
              <a:rPr lang="ru-RU" sz="2800" dirty="0" smtClean="0">
                <a:latin typeface="Constantia" pitchFamily="18" charset="0"/>
              </a:rPr>
              <a:t>24 июня 2011 №839 </a:t>
            </a:r>
            <a:br>
              <a:rPr lang="ru-RU" sz="2800" dirty="0" smtClean="0">
                <a:latin typeface="Constantia" pitchFamily="18" charset="0"/>
              </a:rPr>
            </a:br>
            <a:r>
              <a:rPr lang="ru-RU" sz="2800" dirty="0" smtClean="0">
                <a:latin typeface="Constantia" pitchFamily="18" charset="0"/>
              </a:rPr>
              <a:t>(с изменениями и дополнениями)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7133" y="2058875"/>
            <a:ext cx="723899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ПОЛОЖЕНИЕ</a:t>
            </a:r>
            <a:br>
              <a:rPr lang="ru-RU" sz="1600" b="1" dirty="0" smtClean="0">
                <a:latin typeface="Georgia" pitchFamily="18" charset="0"/>
              </a:rPr>
            </a:br>
            <a:r>
              <a:rPr lang="ru-RU" sz="1600" b="1" dirty="0" smtClean="0">
                <a:latin typeface="Georgia" pitchFamily="18" charset="0"/>
              </a:rPr>
              <a:t>о порядке взимания платы за пользование учебниками и (или) учебными пособиями и предоставления их в бесплатное пользование</a:t>
            </a:r>
          </a:p>
          <a:p>
            <a:pPr algn="ctr"/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      2. </a:t>
            </a:r>
            <a:r>
              <a:rPr lang="ru-RU" sz="1600" b="1" dirty="0" smtClean="0">
                <a:latin typeface="Georgia" pitchFamily="18" charset="0"/>
              </a:rPr>
              <a:t>Плата за пользование учебниками </a:t>
            </a:r>
            <a:r>
              <a:rPr lang="ru-RU" sz="1600" dirty="0" smtClean="0">
                <a:latin typeface="Georgia" pitchFamily="18" charset="0"/>
              </a:rPr>
              <a:t>и (или) учебными пособиями (далее – плата) </a:t>
            </a:r>
            <a:r>
              <a:rPr lang="ru-RU" sz="1600" b="1" dirty="0" smtClean="0">
                <a:latin typeface="Georgia" pitchFamily="18" charset="0"/>
              </a:rPr>
              <a:t>вносится до 1 октября </a:t>
            </a:r>
            <a:r>
              <a:rPr lang="ru-RU" sz="1600" dirty="0" smtClean="0">
                <a:latin typeface="Georgia" pitchFamily="18" charset="0"/>
              </a:rPr>
              <a:t>текущего учебного года законными представителями обучающихся…</a:t>
            </a:r>
          </a:p>
          <a:p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       4. Законные представители обучающихся, имеющих право … </a:t>
            </a:r>
            <a:r>
              <a:rPr lang="ru-RU" sz="1600" b="1" dirty="0" smtClean="0">
                <a:latin typeface="Georgia" pitchFamily="18" charset="0"/>
              </a:rPr>
              <a:t>на бесплатное пользование</a:t>
            </a:r>
            <a:r>
              <a:rPr lang="ru-RU" sz="1600" dirty="0" smtClean="0">
                <a:latin typeface="Georgia" pitchFamily="18" charset="0"/>
              </a:rPr>
              <a:t> учебниками и (или) учебными пособиями </a:t>
            </a:r>
            <a:r>
              <a:rPr lang="ru-RU" sz="1600" b="1" dirty="0" smtClean="0">
                <a:latin typeface="Georgia" pitchFamily="18" charset="0"/>
              </a:rPr>
              <a:t>либо снижение платы</a:t>
            </a:r>
            <a:r>
              <a:rPr lang="ru-RU" sz="1600" dirty="0" smtClean="0">
                <a:latin typeface="Georgia" pitchFamily="18" charset="0"/>
              </a:rPr>
              <a:t> за пользование ими, при обращении в учреждение образования, организацию, к индивидуальному предпринимателю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до 15 августа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представляют </a:t>
            </a:r>
            <a:r>
              <a:rPr lang="ru-RU" sz="1600" dirty="0" smtClean="0">
                <a:latin typeface="Georgia" pitchFamily="18" charset="0"/>
              </a:rPr>
              <a:t>следующие документы.</a:t>
            </a:r>
          </a:p>
          <a:p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       </a:t>
            </a:r>
            <a:r>
              <a:rPr lang="ru-RU" sz="1600" b="1" dirty="0" smtClean="0">
                <a:latin typeface="Georgia" pitchFamily="18" charset="0"/>
              </a:rPr>
              <a:t>Бесплатное пользование учебниками и (или) учебными пособиями либо снижение платы за пользование ими устанавливается с 1 сентября до окончания учебного года.</a:t>
            </a:r>
          </a:p>
          <a:p>
            <a:endParaRPr lang="ru-RU" sz="1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28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8180372" cy="14975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latin typeface="Constantia" pitchFamily="18" charset="0"/>
              </a:rPr>
              <a:t>Постановление Совета Министров Республики Беларусь </a:t>
            </a:r>
            <a:r>
              <a:rPr lang="ru-RU" sz="3600" b="1" dirty="0" smtClean="0">
                <a:latin typeface="Constantia" pitchFamily="18" charset="0"/>
              </a:rPr>
              <a:t/>
            </a:r>
            <a:br>
              <a:rPr lang="ru-RU" sz="3600" b="1" dirty="0" smtClean="0">
                <a:latin typeface="Constantia" pitchFamily="18" charset="0"/>
              </a:rPr>
            </a:br>
            <a:r>
              <a:rPr lang="ru-RU" sz="2800" dirty="0" smtClean="0">
                <a:latin typeface="Constantia" pitchFamily="18" charset="0"/>
              </a:rPr>
              <a:t>24 июня 2011 №839 </a:t>
            </a:r>
            <a:br>
              <a:rPr lang="ru-RU" sz="2800" dirty="0" smtClean="0">
                <a:latin typeface="Constantia" pitchFamily="18" charset="0"/>
              </a:rPr>
            </a:br>
            <a:r>
              <a:rPr lang="ru-RU" sz="2800" dirty="0" smtClean="0">
                <a:latin typeface="Constantia" pitchFamily="18" charset="0"/>
              </a:rPr>
              <a:t>(с изменениями и дополнениями)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7133" y="2058875"/>
            <a:ext cx="72389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Georgia" pitchFamily="18" charset="0"/>
              </a:rPr>
              <a:t>ПОЛОЖЕНИЕ</a:t>
            </a:r>
            <a:br>
              <a:rPr lang="ru-RU" sz="1600" b="1" dirty="0" smtClean="0">
                <a:latin typeface="Georgia" pitchFamily="18" charset="0"/>
              </a:rPr>
            </a:br>
            <a:r>
              <a:rPr lang="ru-RU" sz="1600" b="1" dirty="0" smtClean="0">
                <a:latin typeface="Georgia" pitchFamily="18" charset="0"/>
              </a:rPr>
              <a:t>о порядке взимания платы за пользование учебниками и (или) учебными пособиями и предоставления их в бесплатное пользование</a:t>
            </a:r>
          </a:p>
          <a:p>
            <a:pPr algn="ctr"/>
            <a:endParaRPr lang="ru-RU" sz="1600" dirty="0" smtClean="0">
              <a:latin typeface="Georgia" pitchFamily="18" charset="0"/>
            </a:endParaRPr>
          </a:p>
          <a:p>
            <a:r>
              <a:rPr lang="ru-RU" sz="1600" dirty="0" smtClean="0">
                <a:latin typeface="Georgia" pitchFamily="18" charset="0"/>
              </a:rPr>
              <a:t>      5. </a:t>
            </a:r>
            <a:r>
              <a:rPr lang="ru-RU" sz="1600" b="1" dirty="0" smtClean="0">
                <a:latin typeface="Georgia" pitchFamily="18" charset="0"/>
              </a:rPr>
              <a:t>Учреждения образования</a:t>
            </a:r>
            <a:r>
              <a:rPr lang="ru-RU" sz="1600" dirty="0" smtClean="0">
                <a:latin typeface="Georgia" pitchFamily="18" charset="0"/>
              </a:rPr>
              <a:t>, …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ежегодно составляют списки обучающихся</a:t>
            </a:r>
            <a:r>
              <a:rPr lang="ru-RU" sz="1600" dirty="0" smtClean="0">
                <a:latin typeface="Georgia" pitchFamily="18" charset="0"/>
              </a:rPr>
              <a:t>:</a:t>
            </a:r>
          </a:p>
          <a:p>
            <a:r>
              <a:rPr lang="ru-RU" sz="1600" dirty="0" smtClean="0">
                <a:latin typeface="Georgia" pitchFamily="18" charset="0"/>
              </a:rPr>
              <a:t>- которым учебники и (или) учебные пособия предоставляются в пользование </a:t>
            </a:r>
            <a:r>
              <a:rPr lang="ru-RU" sz="1600" b="1" dirty="0" smtClean="0">
                <a:latin typeface="Georgia" pitchFamily="18" charset="0"/>
              </a:rPr>
              <a:t>за установленную плату, – до 1 сентября</a:t>
            </a:r>
            <a:r>
              <a:rPr lang="ru-RU" sz="1600" dirty="0" smtClean="0">
                <a:latin typeface="Georgia" pitchFamily="18" charset="0"/>
              </a:rPr>
              <a:t>;</a:t>
            </a:r>
          </a:p>
          <a:p>
            <a:r>
              <a:rPr lang="ru-RU" sz="1600" dirty="0" smtClean="0">
                <a:latin typeface="Georgia" pitchFamily="18" charset="0"/>
              </a:rPr>
              <a:t>- которым учебники и (или) учебные пособия предоставляются в пользование </a:t>
            </a:r>
            <a:r>
              <a:rPr lang="ru-RU" sz="1600" b="1" dirty="0" smtClean="0">
                <a:latin typeface="Georgia" pitchFamily="18" charset="0"/>
              </a:rPr>
              <a:t>бесплатно либо со снижением платы, </a:t>
            </a:r>
            <a:br>
              <a:rPr lang="ru-RU" sz="1600" b="1" dirty="0" smtClean="0">
                <a:latin typeface="Georgia" pitchFamily="18" charset="0"/>
              </a:rPr>
            </a:br>
            <a:r>
              <a:rPr lang="ru-RU" sz="1600" b="1" dirty="0" smtClean="0">
                <a:latin typeface="Georgia" pitchFamily="18" charset="0"/>
              </a:rPr>
              <a:t>– до 15 сентября</a:t>
            </a:r>
            <a:r>
              <a:rPr lang="ru-RU" sz="1600" dirty="0" smtClean="0">
                <a:latin typeface="Georgia" pitchFamily="18" charset="0"/>
              </a:rPr>
              <a:t>.</a:t>
            </a:r>
          </a:p>
          <a:p>
            <a:r>
              <a:rPr lang="ru-RU" sz="1600" dirty="0" smtClean="0">
                <a:latin typeface="Georgia" pitchFamily="18" charset="0"/>
              </a:rPr>
              <a:t>       </a:t>
            </a:r>
            <a:r>
              <a:rPr lang="ru-RU" sz="1600" b="1" dirty="0" smtClean="0">
                <a:latin typeface="Georgia" pitchFamily="18" charset="0"/>
              </a:rPr>
              <a:t>Списки подписываются руководителем учреждения образования</a:t>
            </a:r>
            <a:r>
              <a:rPr lang="ru-RU" sz="1600" dirty="0" smtClean="0">
                <a:latin typeface="Georgia" pitchFamily="18" charset="0"/>
              </a:rPr>
              <a:t>.</a:t>
            </a:r>
          </a:p>
          <a:p>
            <a:r>
              <a:rPr lang="ru-RU" sz="1600" dirty="0" smtClean="0">
                <a:latin typeface="Georgia" pitchFamily="18" charset="0"/>
              </a:rPr>
              <a:t>       На основании … списков составляются ведомости с указанием суммы внесенной платы, сведений о принятии решения о бесплатном пользовании учебниками и (или) учебными пособиями либо снижении платы.</a:t>
            </a:r>
            <a:endParaRPr lang="ru-RU" sz="1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28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434</Words>
  <Application>Microsoft Office PowerPoint</Application>
  <PresentationFormat>Экран (4:3)</PresentationFormat>
  <Paragraphs>96</Paragraphs>
  <Slides>19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Constantia</vt:lpstr>
      <vt:lpstr>Georgia</vt:lpstr>
      <vt:lpstr>Times New Roman</vt:lpstr>
      <vt:lpstr>Office Theme</vt:lpstr>
      <vt:lpstr>Нормативное правовое обеспечение деятельности библиотек учреждений образования</vt:lpstr>
      <vt:lpstr>Основные нормативные документы</vt:lpstr>
      <vt:lpstr>Кодекс Республики Беларусь  о культуре   20 ліпеня 2016 г, № 413-З</vt:lpstr>
      <vt:lpstr>Кодекс Республики Беларусь  об образовании  13 января 2011 года, № 243-З</vt:lpstr>
      <vt:lpstr>Кодекс Республики Беларусь  об образовании  13 января 2011 года, № 243-З</vt:lpstr>
      <vt:lpstr>Кодекс Республики Беларусь  об образовании  13 января 2011 года, № 243-З</vt:lpstr>
      <vt:lpstr>Постановление Совета Министров Республики Беларусь  24 июня 2011 №839  (с изменениями и дополнениями)</vt:lpstr>
      <vt:lpstr>Постановление Совета Министров Республики Беларусь  24 июня 2011 №839  (с изменениями и дополнениями)</vt:lpstr>
      <vt:lpstr>Постановление Совета Министров Республики Беларусь  24 июня 2011 №839  (с изменениями и дополнениями)</vt:lpstr>
      <vt:lpstr>Постановление Министерства образования Республики Беларусь 28 ноября 2016 №108</vt:lpstr>
      <vt:lpstr>Постановление Министерства образования Республики Беларусь 6 января 2011 №3</vt:lpstr>
      <vt:lpstr>Постановление Министерства образования Республики Беларусь 6 января 2011 №3</vt:lpstr>
      <vt:lpstr>Постановление Министерства образования Республики Беларусь 6 января 2011 №3</vt:lpstr>
      <vt:lpstr>Инструктивно-методическое письмо Министерства образования  Республики Беларусь</vt:lpstr>
      <vt:lpstr>Инструктивно-методическое письмо Министерства образования  Республики Беларусь</vt:lpstr>
      <vt:lpstr>Презентация PowerPoint</vt:lpstr>
      <vt:lpstr>Презентация PowerPoint</vt:lpstr>
      <vt:lpstr>Полезные интернет сайты</vt:lpstr>
      <vt:lpstr>Полезные интернет сайты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Екатерина Бондаренко</cp:lastModifiedBy>
  <cp:revision>37</cp:revision>
  <dcterms:created xsi:type="dcterms:W3CDTF">2018-09-04T12:10:47Z</dcterms:created>
  <dcterms:modified xsi:type="dcterms:W3CDTF">2022-09-22T09:38:07Z</dcterms:modified>
</cp:coreProperties>
</file>