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38" r:id="rId3"/>
    <p:sldId id="439" r:id="rId4"/>
    <p:sldId id="440" r:id="rId5"/>
    <p:sldId id="441" r:id="rId6"/>
    <p:sldId id="442" r:id="rId7"/>
    <p:sldId id="443" r:id="rId8"/>
    <p:sldId id="451" r:id="rId9"/>
    <p:sldId id="446" r:id="rId10"/>
    <p:sldId id="448" r:id="rId11"/>
    <p:sldId id="449" r:id="rId12"/>
    <p:sldId id="357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56C"/>
    <a:srgbClr val="FF9900"/>
    <a:srgbClr val="FF9966"/>
    <a:srgbClr val="800080"/>
    <a:srgbClr val="CC0099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364" autoAdjust="0"/>
  </p:normalViewPr>
  <p:slideViewPr>
    <p:cSldViewPr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D832-12B4-43CB-B275-0B2A6AE9B6D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4520-982F-4BD3-9604-C8F7AE3AF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4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4520-982F-4BD3-9604-C8F7AE3AFFB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6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499" y="2130426"/>
            <a:ext cx="902500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7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09728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17" y="692696"/>
            <a:ext cx="8923039" cy="5241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624392" cy="2592289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факультативного занятия «Готовы Родине служить!»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Инвариативный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безопасность государства. Защита Отечества – 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 и обязанность гражданина»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подготовка. Туризм и ориентирование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5800" y="4058916"/>
            <a:ext cx="7704856" cy="2106388"/>
          </a:xfrm>
        </p:spPr>
        <p:txBody>
          <a:bodyPr>
            <a:noAutofit/>
          </a:bodyPr>
          <a:lstStyle/>
          <a:p>
            <a:pPr marL="2970213" lvl="0" algn="l" eaLnBrk="0" fontAlgn="base" hangingPunct="0">
              <a:lnSpc>
                <a:spcPct val="115000"/>
              </a:lnSpc>
              <a:spcAft>
                <a:spcPct val="0"/>
              </a:spcAft>
            </a:pPr>
            <a:r>
              <a:rPr lang="ru-RU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</a:t>
            </a:r>
            <a:r>
              <a:rPr lang="ru-RU" altLang="ru-RU" sz="1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Груданов</a:t>
            </a:r>
            <a:r>
              <a:rPr lang="ru-RU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Вячеслав Прокопович, </a:t>
            </a:r>
            <a:r>
              <a:rPr lang="ru-RU" alt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военно-патриотического воспитания</a:t>
            </a:r>
            <a:endParaRPr lang="ru-RU" altLang="ru-RU" sz="1800" b="1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0213" lvl="0" algn="l" eaLnBrk="0" fontAlgn="base" hangingPunct="0">
              <a:lnSpc>
                <a:spcPct val="115000"/>
              </a:lnSpc>
              <a:spcAft>
                <a:spcPct val="0"/>
              </a:spcAft>
            </a:pPr>
            <a:r>
              <a:rPr lang="ru-RU" alt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ГУО </a:t>
            </a:r>
            <a:r>
              <a:rPr lang="ru-RU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«Гимназия г. Хойники»</a:t>
            </a:r>
          </a:p>
          <a:p>
            <a:pPr marL="2970213" lvl="0" algn="l" eaLnBrk="0" fontAlgn="base" hangingPunct="0">
              <a:lnSpc>
                <a:spcPct val="115000"/>
              </a:lnSpc>
              <a:spcAft>
                <a:spcPct val="0"/>
              </a:spcAft>
            </a:pPr>
            <a:r>
              <a:rPr lang="ru-RU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altLang="ru-RU" sz="1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grudanov59@mail.ru</a:t>
            </a:r>
          </a:p>
          <a:p>
            <a:pPr algn="r"/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5480" y="403299"/>
            <a:ext cx="9721080" cy="1324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«Гимназия г. Хойники»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Кеды converse любая модель Минск с вышиванкой или рисунком ручная работа  converse Минск купить в Минск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еды converse любая модель Минск с вышиванкой или рисунком ручная работа  converse Минск купить в Минске"/>
          <p:cNvSpPr>
            <a:spLocks noChangeAspect="1" noChangeArrowheads="1"/>
          </p:cNvSpPr>
          <p:nvPr/>
        </p:nvSpPr>
        <p:spPr bwMode="auto">
          <a:xfrm>
            <a:off x="3077617" y="3754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Дизайн флага Беларуси вектора с линией и орнаментом Иллюстрация вектора -  иллюстрации насчитывающей фронт, день: 34118993"/>
          <p:cNvSpPr>
            <a:spLocks noChangeAspect="1" noChangeArrowheads="1"/>
          </p:cNvSpPr>
          <p:nvPr/>
        </p:nvSpPr>
        <p:spPr bwMode="auto">
          <a:xfrm>
            <a:off x="1831975" y="-3874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9496" y="620688"/>
            <a:ext cx="8640960" cy="557922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67551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313258"/>
            <a:ext cx="8136904" cy="61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1268760"/>
            <a:ext cx="5400600" cy="50138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3392" y="404664"/>
            <a:ext cx="1101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Топографические термины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ТОПОГРАФИЯ -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	это наука, которая занимается изучением местности с целью составления карт и планов.</a:t>
            </a:r>
          </a:p>
          <a:p>
            <a:r>
              <a:rPr lang="ru-RU" dirty="0" smtClean="0"/>
              <a:t>КАРТА </a:t>
            </a:r>
            <a:r>
              <a:rPr lang="ru-RU" dirty="0"/>
              <a:t>-</a:t>
            </a:r>
          </a:p>
          <a:p>
            <a:pPr marL="0" indent="0">
              <a:buNone/>
            </a:pPr>
            <a:r>
              <a:rPr lang="ru-RU" dirty="0"/>
              <a:t>	это уменьшенное и обобщенное изображение земной поверхности и ее частей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-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величины изображения объекта к его натуральной величине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 –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угломерный прибор, служащий для измерения азимутов на местности (в пространстве), облегчающий ориентирование на местности путем указания на магнитные полюса Земли и стороны света.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5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 –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угломерный прибор, служащий для измерения азимутов на местности (в пространстве), облегчающий ориентирование на местности путем указания на магнитные полюса Земли и стороны света.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 -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определять свое место нахождения в пространстве, обозначать его на соответствующей карте и знать, в каком направлении необходимо двигаться, чтобы достичь цели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чтении топографической карты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масштаб карты;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север карты (ориентация);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«возраст» карты;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 высоту сечения рельефа;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информация на карте при помощи топографических знаков.</a:t>
            </a:r>
          </a:p>
        </p:txBody>
      </p:sp>
    </p:spTree>
    <p:extLst>
      <p:ext uri="{BB962C8B-B14F-4D97-AF65-F5344CB8AC3E}">
        <p14:creationId xmlns:p14="http://schemas.microsoft.com/office/powerpoint/2010/main" val="254522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топографической карты: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25931"/>
            <a:ext cx="5070959" cy="3543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268760"/>
            <a:ext cx="4194412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карты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25225"/>
              </p:ext>
            </p:extLst>
          </p:nvPr>
        </p:nvGraphicFramePr>
        <p:xfrm>
          <a:off x="1703512" y="981075"/>
          <a:ext cx="9577064" cy="475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532">
                  <a:extLst>
                    <a:ext uri="{9D8B030D-6E8A-4147-A177-3AD203B41FA5}">
                      <a16:colId xmlns:a16="http://schemas.microsoft.com/office/drawing/2014/main" val="2156221716"/>
                    </a:ext>
                  </a:extLst>
                </a:gridCol>
                <a:gridCol w="4788532">
                  <a:extLst>
                    <a:ext uri="{9D8B030D-6E8A-4147-A177-3AD203B41FA5}">
                      <a16:colId xmlns:a16="http://schemas.microsoft.com/office/drawing/2014/main" val="39832074"/>
                    </a:ext>
                  </a:extLst>
                </a:gridCol>
              </a:tblGrid>
              <a:tr h="118804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1:10 000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см -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922391395"/>
                  </a:ext>
                </a:extLst>
              </a:tr>
              <a:tr h="118804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1:250 000 000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см -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768583992"/>
                  </a:ext>
                </a:extLst>
              </a:tr>
              <a:tr h="118804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1:150 000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см -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2477724702"/>
                  </a:ext>
                </a:extLst>
              </a:tr>
              <a:tr h="118804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0" i="0" u="none" strike="noStrike" cap="none" normalizeH="0" baseline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1:1 000 000 000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C56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см -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61715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1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362" y="188640"/>
            <a:ext cx="8231053" cy="61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рельефа на плоскости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88" y="1492615"/>
            <a:ext cx="5295939" cy="3592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98" y="1628800"/>
            <a:ext cx="396274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4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1b8685ba1e66ace2e14fc971a686ba9a78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208</Words>
  <Application>Microsoft Office PowerPoint</Application>
  <PresentationFormat>Широкоэкранный</PresentationFormat>
  <Paragraphs>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   Методическая разработка  факультативного занятия «Готовы Родине служить!»  Инвариативный модуль  «Национальная безопасность государства. Защита Отечества –  долг и обязанность гражданина»  Топографическая подготовка. Туризм и ориентирование  </vt:lpstr>
      <vt:lpstr>Топографические термины</vt:lpstr>
      <vt:lpstr> Основные понятия и термины </vt:lpstr>
      <vt:lpstr> Основные понятия и термины </vt:lpstr>
      <vt:lpstr>При чтении топографической карты необходимо:</vt:lpstr>
      <vt:lpstr>Цвета топографической карты:</vt:lpstr>
      <vt:lpstr>Масштаб карты</vt:lpstr>
      <vt:lpstr>Презентация PowerPoint</vt:lpstr>
      <vt:lpstr>Изображение рельефа на плоскости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Галина Груданова</cp:lastModifiedBy>
  <cp:revision>287</cp:revision>
  <dcterms:created xsi:type="dcterms:W3CDTF">2017-08-20T16:45:34Z</dcterms:created>
  <dcterms:modified xsi:type="dcterms:W3CDTF">2025-02-17T09:03:40Z</dcterms:modified>
</cp:coreProperties>
</file>